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110"/>
  </p:notesMasterIdLst>
  <p:sldIdLst>
    <p:sldId id="257" r:id="rId2"/>
    <p:sldId id="327" r:id="rId3"/>
    <p:sldId id="328" r:id="rId4"/>
    <p:sldId id="322" r:id="rId5"/>
    <p:sldId id="323" r:id="rId6"/>
    <p:sldId id="358" r:id="rId7"/>
    <p:sldId id="329" r:id="rId8"/>
    <p:sldId id="330" r:id="rId9"/>
    <p:sldId id="347" r:id="rId10"/>
    <p:sldId id="350" r:id="rId11"/>
    <p:sldId id="348" r:id="rId12"/>
    <p:sldId id="349" r:id="rId13"/>
    <p:sldId id="359" r:id="rId14"/>
    <p:sldId id="351" r:id="rId15"/>
    <p:sldId id="343" r:id="rId16"/>
    <p:sldId id="259" r:id="rId17"/>
    <p:sldId id="342" r:id="rId18"/>
    <p:sldId id="344" r:id="rId19"/>
    <p:sldId id="260" r:id="rId20"/>
    <p:sldId id="431" r:id="rId21"/>
    <p:sldId id="432" r:id="rId22"/>
    <p:sldId id="324" r:id="rId23"/>
    <p:sldId id="331" r:id="rId24"/>
    <p:sldId id="325" r:id="rId25"/>
    <p:sldId id="335" r:id="rId26"/>
    <p:sldId id="334" r:id="rId27"/>
    <p:sldId id="326" r:id="rId28"/>
    <p:sldId id="336" r:id="rId29"/>
    <p:sldId id="337" r:id="rId30"/>
    <p:sldId id="332" r:id="rId31"/>
    <p:sldId id="333" r:id="rId32"/>
    <p:sldId id="338" r:id="rId33"/>
    <p:sldId id="339" r:id="rId34"/>
    <p:sldId id="340" r:id="rId35"/>
    <p:sldId id="341" r:id="rId36"/>
    <p:sldId id="345" r:id="rId37"/>
    <p:sldId id="346" r:id="rId38"/>
    <p:sldId id="352" r:id="rId39"/>
    <p:sldId id="354" r:id="rId40"/>
    <p:sldId id="353" r:id="rId41"/>
    <p:sldId id="355" r:id="rId42"/>
    <p:sldId id="360" r:id="rId43"/>
    <p:sldId id="361" r:id="rId44"/>
    <p:sldId id="362" r:id="rId45"/>
    <p:sldId id="366" r:id="rId46"/>
    <p:sldId id="363" r:id="rId47"/>
    <p:sldId id="370" r:id="rId48"/>
    <p:sldId id="365" r:id="rId49"/>
    <p:sldId id="367" r:id="rId50"/>
    <p:sldId id="368" r:id="rId51"/>
    <p:sldId id="371" r:id="rId52"/>
    <p:sldId id="372" r:id="rId53"/>
    <p:sldId id="369" r:id="rId54"/>
    <p:sldId id="375" r:id="rId55"/>
    <p:sldId id="373" r:id="rId56"/>
    <p:sldId id="374" r:id="rId57"/>
    <p:sldId id="378" r:id="rId58"/>
    <p:sldId id="379" r:id="rId59"/>
    <p:sldId id="381" r:id="rId60"/>
    <p:sldId id="382" r:id="rId61"/>
    <p:sldId id="383" r:id="rId62"/>
    <p:sldId id="384" r:id="rId63"/>
    <p:sldId id="377" r:id="rId64"/>
    <p:sldId id="385" r:id="rId65"/>
    <p:sldId id="386" r:id="rId66"/>
    <p:sldId id="387" r:id="rId67"/>
    <p:sldId id="388" r:id="rId68"/>
    <p:sldId id="389" r:id="rId69"/>
    <p:sldId id="390" r:id="rId70"/>
    <p:sldId id="391" r:id="rId71"/>
    <p:sldId id="392" r:id="rId72"/>
    <p:sldId id="397" r:id="rId73"/>
    <p:sldId id="393" r:id="rId74"/>
    <p:sldId id="394" r:id="rId75"/>
    <p:sldId id="395" r:id="rId76"/>
    <p:sldId id="396" r:id="rId77"/>
    <p:sldId id="398" r:id="rId78"/>
    <p:sldId id="399" r:id="rId79"/>
    <p:sldId id="400" r:id="rId80"/>
    <p:sldId id="401" r:id="rId81"/>
    <p:sldId id="402" r:id="rId82"/>
    <p:sldId id="403" r:id="rId83"/>
    <p:sldId id="404" r:id="rId84"/>
    <p:sldId id="405" r:id="rId85"/>
    <p:sldId id="406" r:id="rId86"/>
    <p:sldId id="407" r:id="rId87"/>
    <p:sldId id="408" r:id="rId88"/>
    <p:sldId id="409" r:id="rId89"/>
    <p:sldId id="410" r:id="rId90"/>
    <p:sldId id="411" r:id="rId91"/>
    <p:sldId id="412" r:id="rId92"/>
    <p:sldId id="413" r:id="rId93"/>
    <p:sldId id="415" r:id="rId94"/>
    <p:sldId id="414" r:id="rId95"/>
    <p:sldId id="416" r:id="rId96"/>
    <p:sldId id="417" r:id="rId97"/>
    <p:sldId id="418" r:id="rId98"/>
    <p:sldId id="420" r:id="rId99"/>
    <p:sldId id="419" r:id="rId100"/>
    <p:sldId id="421" r:id="rId101"/>
    <p:sldId id="422" r:id="rId102"/>
    <p:sldId id="424" r:id="rId103"/>
    <p:sldId id="426" r:id="rId104"/>
    <p:sldId id="427" r:id="rId105"/>
    <p:sldId id="423" r:id="rId106"/>
    <p:sldId id="429" r:id="rId107"/>
    <p:sldId id="425" r:id="rId108"/>
    <p:sldId id="430" r:id="rId109"/>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04" autoAdjust="0"/>
    <p:restoredTop sz="87990" autoAdjust="0"/>
  </p:normalViewPr>
  <p:slideViewPr>
    <p:cSldViewPr snapToGrid="0">
      <p:cViewPr varScale="1">
        <p:scale>
          <a:sx n="99" d="100"/>
          <a:sy n="99" d="100"/>
        </p:scale>
        <p:origin x="15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7DE4CC-98E8-463F-802B-C8799E530B2A}" type="datetimeFigureOut">
              <a:rPr lang="zh-TW" altLang="en-US" smtClean="0"/>
              <a:t>2025/1/2</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5DDBDC-380C-4DD5-AFD7-6EA4E9CACEA6}" type="slidenum">
              <a:rPr lang="zh-TW" altLang="en-US" smtClean="0"/>
              <a:t>‹#›</a:t>
            </a:fld>
            <a:endParaRPr lang="zh-TW" altLang="en-US"/>
          </a:p>
        </p:txBody>
      </p:sp>
    </p:spTree>
    <p:extLst>
      <p:ext uri="{BB962C8B-B14F-4D97-AF65-F5344CB8AC3E}">
        <p14:creationId xmlns:p14="http://schemas.microsoft.com/office/powerpoint/2010/main" val="180766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5DDBDC-380C-4DD5-AFD7-6EA4E9CACEA6}" type="slidenum">
              <a:rPr lang="zh-TW" altLang="en-US" smtClean="0"/>
              <a:t>6</a:t>
            </a:fld>
            <a:endParaRPr lang="zh-TW" altLang="en-US"/>
          </a:p>
        </p:txBody>
      </p:sp>
    </p:spTree>
    <p:extLst>
      <p:ext uri="{BB962C8B-B14F-4D97-AF65-F5344CB8AC3E}">
        <p14:creationId xmlns:p14="http://schemas.microsoft.com/office/powerpoint/2010/main" val="3148571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5DDBDC-380C-4DD5-AFD7-6EA4E9CACEA6}" type="slidenum">
              <a:rPr lang="zh-TW" altLang="en-US" smtClean="0"/>
              <a:t>28</a:t>
            </a:fld>
            <a:endParaRPr lang="zh-TW" altLang="en-US"/>
          </a:p>
        </p:txBody>
      </p:sp>
    </p:spTree>
    <p:extLst>
      <p:ext uri="{BB962C8B-B14F-4D97-AF65-F5344CB8AC3E}">
        <p14:creationId xmlns:p14="http://schemas.microsoft.com/office/powerpoint/2010/main" val="8096889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5DDBDC-380C-4DD5-AFD7-6EA4E9CACEA6}" type="slidenum">
              <a:rPr lang="zh-TW" altLang="en-US" smtClean="0"/>
              <a:t>29</a:t>
            </a:fld>
            <a:endParaRPr lang="zh-TW" altLang="en-US"/>
          </a:p>
        </p:txBody>
      </p:sp>
    </p:spTree>
    <p:extLst>
      <p:ext uri="{BB962C8B-B14F-4D97-AF65-F5344CB8AC3E}">
        <p14:creationId xmlns:p14="http://schemas.microsoft.com/office/powerpoint/2010/main" val="1782797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p>
        </p:txBody>
      </p:sp>
      <p:sp>
        <p:nvSpPr>
          <p:cNvPr id="4" name="Slide Number Placeholder 3"/>
          <p:cNvSpPr>
            <a:spLocks noGrp="1"/>
          </p:cNvSpPr>
          <p:nvPr>
            <p:ph type="sldNum" sz="quarter" idx="5"/>
          </p:nvPr>
        </p:nvSpPr>
        <p:spPr/>
        <p:txBody>
          <a:bodyPr/>
          <a:lstStyle/>
          <a:p>
            <a:fld id="{335DDBDC-380C-4DD5-AFD7-6EA4E9CACEA6}" type="slidenum">
              <a:rPr lang="zh-TW" altLang="en-US" smtClean="0"/>
              <a:t>31</a:t>
            </a:fld>
            <a:endParaRPr lang="zh-TW" altLang="en-US"/>
          </a:p>
        </p:txBody>
      </p:sp>
    </p:spTree>
    <p:extLst>
      <p:ext uri="{BB962C8B-B14F-4D97-AF65-F5344CB8AC3E}">
        <p14:creationId xmlns:p14="http://schemas.microsoft.com/office/powerpoint/2010/main" val="3094606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5DDBDC-380C-4DD5-AFD7-6EA4E9CACEA6}" type="slidenum">
              <a:rPr lang="zh-TW" altLang="en-US" smtClean="0"/>
              <a:t>34</a:t>
            </a:fld>
            <a:endParaRPr lang="zh-TW" altLang="en-US"/>
          </a:p>
        </p:txBody>
      </p:sp>
    </p:spTree>
    <p:extLst>
      <p:ext uri="{BB962C8B-B14F-4D97-AF65-F5344CB8AC3E}">
        <p14:creationId xmlns:p14="http://schemas.microsoft.com/office/powerpoint/2010/main" val="23940613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5DDBDC-380C-4DD5-AFD7-6EA4E9CACEA6}" type="slidenum">
              <a:rPr lang="zh-TW" altLang="en-US" smtClean="0"/>
              <a:t>35</a:t>
            </a:fld>
            <a:endParaRPr lang="zh-TW" altLang="en-US"/>
          </a:p>
        </p:txBody>
      </p:sp>
    </p:spTree>
    <p:extLst>
      <p:ext uri="{BB962C8B-B14F-4D97-AF65-F5344CB8AC3E}">
        <p14:creationId xmlns:p14="http://schemas.microsoft.com/office/powerpoint/2010/main" val="16709293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5DDBDC-380C-4DD5-AFD7-6EA4E9CACEA6}" type="slidenum">
              <a:rPr lang="zh-TW" altLang="en-US" smtClean="0"/>
              <a:t>37</a:t>
            </a:fld>
            <a:endParaRPr lang="zh-TW" altLang="en-US"/>
          </a:p>
        </p:txBody>
      </p:sp>
    </p:spTree>
    <p:extLst>
      <p:ext uri="{BB962C8B-B14F-4D97-AF65-F5344CB8AC3E}">
        <p14:creationId xmlns:p14="http://schemas.microsoft.com/office/powerpoint/2010/main" val="26014525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5DDBDC-380C-4DD5-AFD7-6EA4E9CACEA6}" type="slidenum">
              <a:rPr lang="zh-TW" altLang="en-US" smtClean="0"/>
              <a:t>51</a:t>
            </a:fld>
            <a:endParaRPr lang="zh-TW" altLang="en-US"/>
          </a:p>
        </p:txBody>
      </p:sp>
    </p:spTree>
    <p:extLst>
      <p:ext uri="{BB962C8B-B14F-4D97-AF65-F5344CB8AC3E}">
        <p14:creationId xmlns:p14="http://schemas.microsoft.com/office/powerpoint/2010/main" val="560351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5DDBDC-380C-4DD5-AFD7-6EA4E9CACEA6}" type="slidenum">
              <a:rPr lang="zh-TW" altLang="en-US" smtClean="0"/>
              <a:t>52</a:t>
            </a:fld>
            <a:endParaRPr lang="zh-TW" altLang="en-US"/>
          </a:p>
        </p:txBody>
      </p:sp>
    </p:spTree>
    <p:extLst>
      <p:ext uri="{BB962C8B-B14F-4D97-AF65-F5344CB8AC3E}">
        <p14:creationId xmlns:p14="http://schemas.microsoft.com/office/powerpoint/2010/main" val="7587889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5DDBDC-380C-4DD5-AFD7-6EA4E9CACEA6}" type="slidenum">
              <a:rPr lang="zh-TW" altLang="en-US" smtClean="0"/>
              <a:t>53</a:t>
            </a:fld>
            <a:endParaRPr lang="zh-TW" altLang="en-US"/>
          </a:p>
        </p:txBody>
      </p:sp>
    </p:spTree>
    <p:extLst>
      <p:ext uri="{BB962C8B-B14F-4D97-AF65-F5344CB8AC3E}">
        <p14:creationId xmlns:p14="http://schemas.microsoft.com/office/powerpoint/2010/main" val="20592151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35DDBDC-380C-4DD5-AFD7-6EA4E9CACEA6}" type="slidenum">
              <a:rPr lang="zh-TW" altLang="en-US" smtClean="0"/>
              <a:t>56</a:t>
            </a:fld>
            <a:endParaRPr lang="zh-TW" altLang="en-US"/>
          </a:p>
        </p:txBody>
      </p:sp>
    </p:spTree>
    <p:extLst>
      <p:ext uri="{BB962C8B-B14F-4D97-AF65-F5344CB8AC3E}">
        <p14:creationId xmlns:p14="http://schemas.microsoft.com/office/powerpoint/2010/main" val="2457969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5DDBDC-380C-4DD5-AFD7-6EA4E9CACEA6}" type="slidenum">
              <a:rPr lang="zh-TW" altLang="en-US" smtClean="0"/>
              <a:t>7</a:t>
            </a:fld>
            <a:endParaRPr lang="zh-TW" altLang="en-US"/>
          </a:p>
        </p:txBody>
      </p:sp>
    </p:spTree>
    <p:extLst>
      <p:ext uri="{BB962C8B-B14F-4D97-AF65-F5344CB8AC3E}">
        <p14:creationId xmlns:p14="http://schemas.microsoft.com/office/powerpoint/2010/main" val="33509425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5DDBDC-380C-4DD5-AFD7-6EA4E9CACEA6}" type="slidenum">
              <a:rPr lang="zh-TW" altLang="en-US" smtClean="0"/>
              <a:t>61</a:t>
            </a:fld>
            <a:endParaRPr lang="zh-TW" altLang="en-US"/>
          </a:p>
        </p:txBody>
      </p:sp>
    </p:spTree>
    <p:extLst>
      <p:ext uri="{BB962C8B-B14F-4D97-AF65-F5344CB8AC3E}">
        <p14:creationId xmlns:p14="http://schemas.microsoft.com/office/powerpoint/2010/main" val="20347106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5DDBDC-380C-4DD5-AFD7-6EA4E9CACEA6}" type="slidenum">
              <a:rPr lang="zh-TW" altLang="en-US" smtClean="0"/>
              <a:t>64</a:t>
            </a:fld>
            <a:endParaRPr lang="zh-TW" altLang="en-US"/>
          </a:p>
        </p:txBody>
      </p:sp>
    </p:spTree>
    <p:extLst>
      <p:ext uri="{BB962C8B-B14F-4D97-AF65-F5344CB8AC3E}">
        <p14:creationId xmlns:p14="http://schemas.microsoft.com/office/powerpoint/2010/main" val="11014081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5DDBDC-380C-4DD5-AFD7-6EA4E9CACEA6}" type="slidenum">
              <a:rPr lang="zh-TW" altLang="en-US" smtClean="0"/>
              <a:t>71</a:t>
            </a:fld>
            <a:endParaRPr lang="zh-TW" altLang="en-US"/>
          </a:p>
        </p:txBody>
      </p:sp>
    </p:spTree>
    <p:extLst>
      <p:ext uri="{BB962C8B-B14F-4D97-AF65-F5344CB8AC3E}">
        <p14:creationId xmlns:p14="http://schemas.microsoft.com/office/powerpoint/2010/main" val="9177724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5DDBDC-380C-4DD5-AFD7-6EA4E9CACEA6}" type="slidenum">
              <a:rPr lang="zh-TW" altLang="en-US" smtClean="0"/>
              <a:t>75</a:t>
            </a:fld>
            <a:endParaRPr lang="zh-TW" altLang="en-US"/>
          </a:p>
        </p:txBody>
      </p:sp>
    </p:spTree>
    <p:extLst>
      <p:ext uri="{BB962C8B-B14F-4D97-AF65-F5344CB8AC3E}">
        <p14:creationId xmlns:p14="http://schemas.microsoft.com/office/powerpoint/2010/main" val="42292371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5DDBDC-380C-4DD5-AFD7-6EA4E9CACEA6}" type="slidenum">
              <a:rPr lang="zh-TW" altLang="en-US" smtClean="0"/>
              <a:t>95</a:t>
            </a:fld>
            <a:endParaRPr lang="zh-TW" altLang="en-US"/>
          </a:p>
        </p:txBody>
      </p:sp>
    </p:spTree>
    <p:extLst>
      <p:ext uri="{BB962C8B-B14F-4D97-AF65-F5344CB8AC3E}">
        <p14:creationId xmlns:p14="http://schemas.microsoft.com/office/powerpoint/2010/main" val="10165690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5DDBDC-380C-4DD5-AFD7-6EA4E9CACEA6}" type="slidenum">
              <a:rPr lang="zh-TW" altLang="en-US" smtClean="0"/>
              <a:t>100</a:t>
            </a:fld>
            <a:endParaRPr lang="zh-TW" altLang="en-US"/>
          </a:p>
        </p:txBody>
      </p:sp>
    </p:spTree>
    <p:extLst>
      <p:ext uri="{BB962C8B-B14F-4D97-AF65-F5344CB8AC3E}">
        <p14:creationId xmlns:p14="http://schemas.microsoft.com/office/powerpoint/2010/main" val="7881409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5DDBDC-380C-4DD5-AFD7-6EA4E9CACEA6}" type="slidenum">
              <a:rPr lang="zh-TW" altLang="en-US" smtClean="0"/>
              <a:t>108</a:t>
            </a:fld>
            <a:endParaRPr lang="zh-TW" altLang="en-US"/>
          </a:p>
        </p:txBody>
      </p:sp>
    </p:spTree>
    <p:extLst>
      <p:ext uri="{BB962C8B-B14F-4D97-AF65-F5344CB8AC3E}">
        <p14:creationId xmlns:p14="http://schemas.microsoft.com/office/powerpoint/2010/main" val="3979011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5DDBDC-380C-4DD5-AFD7-6EA4E9CACEA6}" type="slidenum">
              <a:rPr lang="zh-TW" altLang="en-US" smtClean="0"/>
              <a:t>8</a:t>
            </a:fld>
            <a:endParaRPr lang="zh-TW" altLang="en-US"/>
          </a:p>
        </p:txBody>
      </p:sp>
    </p:spTree>
    <p:extLst>
      <p:ext uri="{BB962C8B-B14F-4D97-AF65-F5344CB8AC3E}">
        <p14:creationId xmlns:p14="http://schemas.microsoft.com/office/powerpoint/2010/main" val="1160740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5DDBDC-380C-4DD5-AFD7-6EA4E9CACEA6}" type="slidenum">
              <a:rPr lang="zh-TW" altLang="en-US" smtClean="0"/>
              <a:t>12</a:t>
            </a:fld>
            <a:endParaRPr lang="zh-TW" altLang="en-US"/>
          </a:p>
        </p:txBody>
      </p:sp>
    </p:spTree>
    <p:extLst>
      <p:ext uri="{BB962C8B-B14F-4D97-AF65-F5344CB8AC3E}">
        <p14:creationId xmlns:p14="http://schemas.microsoft.com/office/powerpoint/2010/main" val="1765016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5DDBDC-380C-4DD5-AFD7-6EA4E9CACEA6}" type="slidenum">
              <a:rPr lang="zh-TW" altLang="en-US" smtClean="0"/>
              <a:t>13</a:t>
            </a:fld>
            <a:endParaRPr lang="zh-TW" altLang="en-US"/>
          </a:p>
        </p:txBody>
      </p:sp>
    </p:spTree>
    <p:extLst>
      <p:ext uri="{BB962C8B-B14F-4D97-AF65-F5344CB8AC3E}">
        <p14:creationId xmlns:p14="http://schemas.microsoft.com/office/powerpoint/2010/main" val="1769335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5DDBDC-380C-4DD5-AFD7-6EA4E9CACEA6}" type="slidenum">
              <a:rPr lang="zh-TW" altLang="en-US" smtClean="0"/>
              <a:t>16</a:t>
            </a:fld>
            <a:endParaRPr lang="zh-TW" altLang="en-US"/>
          </a:p>
        </p:txBody>
      </p:sp>
    </p:spTree>
    <p:extLst>
      <p:ext uri="{BB962C8B-B14F-4D97-AF65-F5344CB8AC3E}">
        <p14:creationId xmlns:p14="http://schemas.microsoft.com/office/powerpoint/2010/main" val="2087195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335DDBDC-380C-4DD5-AFD7-6EA4E9CACEA6}" type="slidenum">
              <a:rPr lang="zh-TW" altLang="en-US" smtClean="0"/>
              <a:t>19</a:t>
            </a:fld>
            <a:endParaRPr lang="zh-TW" altLang="en-US"/>
          </a:p>
        </p:txBody>
      </p:sp>
    </p:spTree>
    <p:extLst>
      <p:ext uri="{BB962C8B-B14F-4D97-AF65-F5344CB8AC3E}">
        <p14:creationId xmlns:p14="http://schemas.microsoft.com/office/powerpoint/2010/main" val="782780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5DDBDC-380C-4DD5-AFD7-6EA4E9CACEA6}" type="slidenum">
              <a:rPr lang="zh-TW" altLang="en-US" smtClean="0"/>
              <a:t>26</a:t>
            </a:fld>
            <a:endParaRPr lang="zh-TW" altLang="en-US"/>
          </a:p>
        </p:txBody>
      </p:sp>
    </p:spTree>
    <p:extLst>
      <p:ext uri="{BB962C8B-B14F-4D97-AF65-F5344CB8AC3E}">
        <p14:creationId xmlns:p14="http://schemas.microsoft.com/office/powerpoint/2010/main" val="2971472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5DDBDC-380C-4DD5-AFD7-6EA4E9CACEA6}" type="slidenum">
              <a:rPr lang="zh-TW" altLang="en-US" smtClean="0"/>
              <a:t>27</a:t>
            </a:fld>
            <a:endParaRPr lang="zh-TW" altLang="en-US"/>
          </a:p>
        </p:txBody>
      </p:sp>
    </p:spTree>
    <p:extLst>
      <p:ext uri="{BB962C8B-B14F-4D97-AF65-F5344CB8AC3E}">
        <p14:creationId xmlns:p14="http://schemas.microsoft.com/office/powerpoint/2010/main" val="41491509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標題投影片">
    <p:spTree>
      <p:nvGrpSpPr>
        <p:cNvPr id="1" name=""/>
        <p:cNvGrpSpPr/>
        <p:nvPr/>
      </p:nvGrpSpPr>
      <p:grpSpPr>
        <a:xfrm>
          <a:off x="0" y="0"/>
          <a:ext cx="0" cy="0"/>
          <a:chOff x="0" y="0"/>
          <a:chExt cx="0" cy="0"/>
        </a:xfrm>
      </p:grpSpPr>
      <p:sp>
        <p:nvSpPr>
          <p:cNvPr id="11" name="標題 1">
            <a:extLst>
              <a:ext uri="{FF2B5EF4-FFF2-40B4-BE49-F238E27FC236}">
                <a16:creationId xmlns:a16="http://schemas.microsoft.com/office/drawing/2014/main" id="{29DB1F91-F3C0-1C41-8B1F-99AD4C7190E1}"/>
              </a:ext>
            </a:extLst>
          </p:cNvPr>
          <p:cNvSpPr>
            <a:spLocks noGrp="1"/>
          </p:cNvSpPr>
          <p:nvPr>
            <p:ph type="title" hasCustomPrompt="1"/>
          </p:nvPr>
        </p:nvSpPr>
        <p:spPr>
          <a:xfrm>
            <a:off x="933505" y="2405741"/>
            <a:ext cx="9766300" cy="404085"/>
          </a:xfrm>
          <a:prstGeom prst="rect">
            <a:avLst/>
          </a:prstGeom>
        </p:spPr>
        <p:txBody>
          <a:bodyPr/>
          <a:lstStyle>
            <a:lvl1pPr>
              <a:defRPr sz="2800">
                <a:solidFill>
                  <a:schemeClr val="accent2">
                    <a:lumMod val="75000"/>
                  </a:schemeClr>
                </a:solidFill>
                <a:latin typeface="Arial" panose="020B0604020202020204" pitchFamily="34" charset="0"/>
                <a:cs typeface="Arial" panose="020B0604020202020204" pitchFamily="34" charset="0"/>
              </a:defRPr>
            </a:lvl1pPr>
          </a:lstStyle>
          <a:p>
            <a:r>
              <a:rPr lang="id-ID" altLang="zh-TW" dirty="0"/>
              <a:t>PROJECT NAME</a:t>
            </a:r>
          </a:p>
        </p:txBody>
      </p:sp>
      <p:grpSp>
        <p:nvGrpSpPr>
          <p:cNvPr id="12" name="Group 11">
            <a:extLst>
              <a:ext uri="{FF2B5EF4-FFF2-40B4-BE49-F238E27FC236}">
                <a16:creationId xmlns:a16="http://schemas.microsoft.com/office/drawing/2014/main" id="{3A490703-5CF1-F342-8A87-25A62EEA5B12}"/>
              </a:ext>
            </a:extLst>
          </p:cNvPr>
          <p:cNvGrpSpPr/>
          <p:nvPr userDrawn="1"/>
        </p:nvGrpSpPr>
        <p:grpSpPr>
          <a:xfrm>
            <a:off x="0" y="2926293"/>
            <a:ext cx="4490344" cy="154257"/>
            <a:chOff x="2055030" y="1463669"/>
            <a:chExt cx="2304256" cy="544908"/>
          </a:xfrm>
        </p:grpSpPr>
        <p:sp>
          <p:nvSpPr>
            <p:cNvPr id="13" name="Rectangle 4">
              <a:extLst>
                <a:ext uri="{FF2B5EF4-FFF2-40B4-BE49-F238E27FC236}">
                  <a16:creationId xmlns:a16="http://schemas.microsoft.com/office/drawing/2014/main" id="{C90F8825-CF3E-7241-B646-5D22FFC1C453}"/>
                </a:ext>
              </a:extLst>
            </p:cNvPr>
            <p:cNvSpPr/>
            <p:nvPr/>
          </p:nvSpPr>
          <p:spPr>
            <a:xfrm>
              <a:off x="2055030" y="1463669"/>
              <a:ext cx="330377" cy="54490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6">
              <a:extLst>
                <a:ext uri="{FF2B5EF4-FFF2-40B4-BE49-F238E27FC236}">
                  <a16:creationId xmlns:a16="http://schemas.microsoft.com/office/drawing/2014/main" id="{D9F1AA71-AECE-AB4A-8C88-BBE4393816F8}"/>
                </a:ext>
              </a:extLst>
            </p:cNvPr>
            <p:cNvSpPr/>
            <p:nvPr/>
          </p:nvSpPr>
          <p:spPr>
            <a:xfrm>
              <a:off x="2385407" y="1463669"/>
              <a:ext cx="821751" cy="544908"/>
            </a:xfrm>
            <a:prstGeom prst="rect">
              <a:avLst/>
            </a:prstGeom>
            <a:solidFill>
              <a:schemeClr val="accent1">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1" name="Rectangle 7">
              <a:extLst>
                <a:ext uri="{FF2B5EF4-FFF2-40B4-BE49-F238E27FC236}">
                  <a16:creationId xmlns:a16="http://schemas.microsoft.com/office/drawing/2014/main" id="{D2E208FA-1544-1241-925C-B9FFBA03DC8A}"/>
                </a:ext>
              </a:extLst>
            </p:cNvPr>
            <p:cNvSpPr/>
            <p:nvPr/>
          </p:nvSpPr>
          <p:spPr>
            <a:xfrm>
              <a:off x="3207158" y="1463669"/>
              <a:ext cx="330377" cy="544908"/>
            </a:xfrm>
            <a:prstGeom prst="rect">
              <a:avLst/>
            </a:prstGeom>
            <a:solidFill>
              <a:schemeClr val="accent1">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2" name="Rectangle 8">
              <a:extLst>
                <a:ext uri="{FF2B5EF4-FFF2-40B4-BE49-F238E27FC236}">
                  <a16:creationId xmlns:a16="http://schemas.microsoft.com/office/drawing/2014/main" id="{528D59CD-8519-CC4A-A51E-3659B145CC81}"/>
                </a:ext>
              </a:extLst>
            </p:cNvPr>
            <p:cNvSpPr/>
            <p:nvPr/>
          </p:nvSpPr>
          <p:spPr>
            <a:xfrm>
              <a:off x="3537535" y="1463669"/>
              <a:ext cx="821751" cy="544908"/>
            </a:xfrm>
            <a:prstGeom prst="rect">
              <a:avLst/>
            </a:prstGeom>
            <a:solidFill>
              <a:schemeClr val="accent1">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sp>
        <p:nvSpPr>
          <p:cNvPr id="23" name="日期版面配置區 3">
            <a:extLst>
              <a:ext uri="{FF2B5EF4-FFF2-40B4-BE49-F238E27FC236}">
                <a16:creationId xmlns:a16="http://schemas.microsoft.com/office/drawing/2014/main" id="{43F2F35F-A40A-0D4D-9BF9-63014AD3F4C4}"/>
              </a:ext>
            </a:extLst>
          </p:cNvPr>
          <p:cNvSpPr txBox="1">
            <a:spLocks/>
          </p:cNvSpPr>
          <p:nvPr userDrawn="1"/>
        </p:nvSpPr>
        <p:spPr>
          <a:xfrm>
            <a:off x="3035410" y="3188853"/>
            <a:ext cx="2743200" cy="365125"/>
          </a:xfrm>
          <a:prstGeom prst="rect">
            <a:avLst/>
          </a:prstGeom>
        </p:spPr>
        <p:txBody>
          <a:bodyPr vert="horz" lIns="91440" tIns="45720" rIns="91440" bIns="45720" rtlCol="0" anchor="ctr"/>
          <a:lstStyle>
            <a:defPPr>
              <a:defRPr lang="zh-TW"/>
            </a:defPPr>
            <a:lvl1pPr marL="0" algn="l" defTabSz="914400" rtl="0" eaLnBrk="1" latinLnBrk="0" hangingPunct="1">
              <a:defRPr sz="16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1BB365-68FB-CB4F-AC35-9A06A4CBA751}" type="datetime1">
              <a:rPr kumimoji="1" lang="zh-TW" altLang="en-US" smtClean="0">
                <a:solidFill>
                  <a:schemeClr val="accent1">
                    <a:lumMod val="50000"/>
                  </a:schemeClr>
                </a:solidFill>
              </a:rPr>
              <a:pPr/>
              <a:t>2025/1/2</a:t>
            </a:fld>
            <a:endParaRPr kumimoji="1" lang="zh-TW" altLang="en-US" dirty="0">
              <a:solidFill>
                <a:schemeClr val="accent1">
                  <a:lumMod val="50000"/>
                </a:schemeClr>
              </a:solidFill>
            </a:endParaRPr>
          </a:p>
        </p:txBody>
      </p:sp>
      <p:sp>
        <p:nvSpPr>
          <p:cNvPr id="10" name="文字方塊 9">
            <a:extLst>
              <a:ext uri="{FF2B5EF4-FFF2-40B4-BE49-F238E27FC236}">
                <a16:creationId xmlns:a16="http://schemas.microsoft.com/office/drawing/2014/main" id="{7B09D2BB-DFEF-094A-B266-F6346FFAB47D}"/>
              </a:ext>
            </a:extLst>
          </p:cNvPr>
          <p:cNvSpPr txBox="1"/>
          <p:nvPr userDrawn="1"/>
        </p:nvSpPr>
        <p:spPr>
          <a:xfrm>
            <a:off x="101600" y="6438900"/>
            <a:ext cx="136928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sz="1400" dirty="0" err="1">
                <a:solidFill>
                  <a:schemeClr val="accent1">
                    <a:lumMod val="50000"/>
                  </a:schemeClr>
                </a:solidFill>
                <a:latin typeface="Arial" panose="020B0604020202020204" pitchFamily="34" charset="0"/>
                <a:cs typeface="Arial" panose="020B0604020202020204" pitchFamily="34" charset="0"/>
              </a:rPr>
              <a:t>Fii</a:t>
            </a:r>
            <a:r>
              <a:rPr kumimoji="1" lang="en-US" altLang="zh-TW" sz="1400" dirty="0">
                <a:solidFill>
                  <a:schemeClr val="accent1">
                    <a:lumMod val="50000"/>
                  </a:schemeClr>
                </a:solidFill>
                <a:latin typeface="Arial" panose="020B0604020202020204" pitchFamily="34" charset="0"/>
                <a:cs typeface="Arial" panose="020B0604020202020204" pitchFamily="34" charset="0"/>
              </a:rPr>
              <a:t> Confidential</a:t>
            </a:r>
            <a:endParaRPr kumimoji="1" lang="zh-TW" altLang="en-US" sz="1400" dirty="0">
              <a:solidFill>
                <a:schemeClr val="accent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54362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標題投影片">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3280493E-6F22-654A-902D-6A077DEF102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779"/>
            <a:ext cx="12192000" cy="6856442"/>
          </a:xfrm>
          <a:prstGeom prst="rect">
            <a:avLst/>
          </a:prstGeom>
        </p:spPr>
      </p:pic>
      <p:sp>
        <p:nvSpPr>
          <p:cNvPr id="14" name="直角三角形 13">
            <a:extLst>
              <a:ext uri="{FF2B5EF4-FFF2-40B4-BE49-F238E27FC236}">
                <a16:creationId xmlns:a16="http://schemas.microsoft.com/office/drawing/2014/main" id="{CD273A34-142E-0B4B-B011-BC4F2E7D97AE}"/>
              </a:ext>
            </a:extLst>
          </p:cNvPr>
          <p:cNvSpPr/>
          <p:nvPr userDrawn="1"/>
        </p:nvSpPr>
        <p:spPr>
          <a:xfrm rot="16200000">
            <a:off x="11411903" y="6077902"/>
            <a:ext cx="717613" cy="842581"/>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1" name="直角三角形 20">
            <a:extLst>
              <a:ext uri="{FF2B5EF4-FFF2-40B4-BE49-F238E27FC236}">
                <a16:creationId xmlns:a16="http://schemas.microsoft.com/office/drawing/2014/main" id="{F3F4B863-CB69-5247-9EFB-6208004DA934}"/>
              </a:ext>
            </a:extLst>
          </p:cNvPr>
          <p:cNvSpPr/>
          <p:nvPr userDrawn="1"/>
        </p:nvSpPr>
        <p:spPr>
          <a:xfrm rot="16200000">
            <a:off x="11500340" y="6165142"/>
            <a:ext cx="644769" cy="738557"/>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2" name="直角三角形 21">
            <a:extLst>
              <a:ext uri="{FF2B5EF4-FFF2-40B4-BE49-F238E27FC236}">
                <a16:creationId xmlns:a16="http://schemas.microsoft.com/office/drawing/2014/main" id="{9C3657AF-9BE6-D44A-9D9F-509D21584AF9}"/>
              </a:ext>
            </a:extLst>
          </p:cNvPr>
          <p:cNvSpPr/>
          <p:nvPr userDrawn="1"/>
        </p:nvSpPr>
        <p:spPr>
          <a:xfrm rot="16200000">
            <a:off x="11981833" y="6648994"/>
            <a:ext cx="205876" cy="214459"/>
          </a:xfrm>
          <a:prstGeom prst="rtTriangle">
            <a:avLst/>
          </a:prstGeom>
          <a:solidFill>
            <a:schemeClr val="accent1">
              <a:lumMod val="40000"/>
              <a:lumOff val="6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3" name="文字方塊 22">
            <a:extLst>
              <a:ext uri="{FF2B5EF4-FFF2-40B4-BE49-F238E27FC236}">
                <a16:creationId xmlns:a16="http://schemas.microsoft.com/office/drawing/2014/main" id="{35934A32-5F05-FF4C-81CE-29E0A0AF8133}"/>
              </a:ext>
            </a:extLst>
          </p:cNvPr>
          <p:cNvSpPr txBox="1"/>
          <p:nvPr userDrawn="1"/>
        </p:nvSpPr>
        <p:spPr>
          <a:xfrm>
            <a:off x="11767655" y="6515342"/>
            <a:ext cx="404261" cy="276999"/>
          </a:xfrm>
          <a:prstGeom prst="rect">
            <a:avLst/>
          </a:prstGeom>
          <a:noFill/>
        </p:spPr>
        <p:txBody>
          <a:bodyPr wrap="square" rtlCol="0">
            <a:spAutoFit/>
          </a:bodyPr>
          <a:lstStyle/>
          <a:p>
            <a:fld id="{57F8395D-6B2C-124B-BD7D-517EA70004BA}" type="slidenum">
              <a:rPr kumimoji="1" lang="zh-TW" altLang="en-US" sz="1200" smtClean="0">
                <a:solidFill>
                  <a:schemeClr val="bg1">
                    <a:lumMod val="95000"/>
                  </a:schemeClr>
                </a:solidFill>
                <a:latin typeface="Arial" panose="020B0604020202020204" pitchFamily="34" charset="0"/>
                <a:cs typeface="Arial" panose="020B0604020202020204" pitchFamily="34" charset="0"/>
              </a:rPr>
              <a:pPr/>
              <a:t>‹#›</a:t>
            </a:fld>
            <a:endParaRPr kumimoji="1" lang="zh-TW" altLang="en-US" sz="1200" dirty="0">
              <a:solidFill>
                <a:schemeClr val="bg1">
                  <a:lumMod val="95000"/>
                </a:schemeClr>
              </a:solidFill>
              <a:latin typeface="Arial" panose="020B0604020202020204" pitchFamily="34" charset="0"/>
              <a:cs typeface="Arial" panose="020B0604020202020204" pitchFamily="34" charset="0"/>
            </a:endParaRPr>
          </a:p>
        </p:txBody>
      </p:sp>
      <p:sp>
        <p:nvSpPr>
          <p:cNvPr id="25" name="標題 1">
            <a:extLst>
              <a:ext uri="{FF2B5EF4-FFF2-40B4-BE49-F238E27FC236}">
                <a16:creationId xmlns:a16="http://schemas.microsoft.com/office/drawing/2014/main" id="{951B82C1-9453-AE4F-A633-EA378D1A7F3A}"/>
              </a:ext>
            </a:extLst>
          </p:cNvPr>
          <p:cNvSpPr>
            <a:spLocks noGrp="1"/>
          </p:cNvSpPr>
          <p:nvPr>
            <p:ph type="title" hasCustomPrompt="1"/>
          </p:nvPr>
        </p:nvSpPr>
        <p:spPr>
          <a:xfrm>
            <a:off x="933505" y="2405741"/>
            <a:ext cx="9766300" cy="404085"/>
          </a:xfrm>
          <a:prstGeom prst="rect">
            <a:avLst/>
          </a:prstGeom>
        </p:spPr>
        <p:txBody>
          <a:bodyPr/>
          <a:lstStyle>
            <a:lvl1pPr>
              <a:defRPr sz="2800">
                <a:solidFill>
                  <a:schemeClr val="accent2">
                    <a:lumMod val="75000"/>
                  </a:schemeClr>
                </a:solidFill>
                <a:latin typeface="Arial" panose="020B0604020202020204" pitchFamily="34" charset="0"/>
                <a:cs typeface="Arial" panose="020B0604020202020204" pitchFamily="34" charset="0"/>
              </a:defRPr>
            </a:lvl1pPr>
          </a:lstStyle>
          <a:p>
            <a:r>
              <a:rPr lang="id-ID" altLang="zh-TW" dirty="0"/>
              <a:t>PROJECT NAME</a:t>
            </a:r>
          </a:p>
        </p:txBody>
      </p:sp>
      <p:grpSp>
        <p:nvGrpSpPr>
          <p:cNvPr id="26" name="Group 11">
            <a:extLst>
              <a:ext uri="{FF2B5EF4-FFF2-40B4-BE49-F238E27FC236}">
                <a16:creationId xmlns:a16="http://schemas.microsoft.com/office/drawing/2014/main" id="{DF626049-2362-1B4A-8611-2E6EB9F0C508}"/>
              </a:ext>
            </a:extLst>
          </p:cNvPr>
          <p:cNvGrpSpPr/>
          <p:nvPr userDrawn="1"/>
        </p:nvGrpSpPr>
        <p:grpSpPr>
          <a:xfrm>
            <a:off x="0" y="2926293"/>
            <a:ext cx="4490344" cy="154257"/>
            <a:chOff x="2055030" y="1463669"/>
            <a:chExt cx="2304256" cy="544908"/>
          </a:xfrm>
        </p:grpSpPr>
        <p:sp>
          <p:nvSpPr>
            <p:cNvPr id="27" name="Rectangle 4">
              <a:extLst>
                <a:ext uri="{FF2B5EF4-FFF2-40B4-BE49-F238E27FC236}">
                  <a16:creationId xmlns:a16="http://schemas.microsoft.com/office/drawing/2014/main" id="{C2F8C225-1CCB-5D43-83A7-6FE6910AC50E}"/>
                </a:ext>
              </a:extLst>
            </p:cNvPr>
            <p:cNvSpPr/>
            <p:nvPr/>
          </p:nvSpPr>
          <p:spPr>
            <a:xfrm>
              <a:off x="2055030" y="1463669"/>
              <a:ext cx="330377" cy="54490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6">
              <a:extLst>
                <a:ext uri="{FF2B5EF4-FFF2-40B4-BE49-F238E27FC236}">
                  <a16:creationId xmlns:a16="http://schemas.microsoft.com/office/drawing/2014/main" id="{1948012A-C1A6-5D4D-8CCF-92A0EB48C373}"/>
                </a:ext>
              </a:extLst>
            </p:cNvPr>
            <p:cNvSpPr/>
            <p:nvPr/>
          </p:nvSpPr>
          <p:spPr>
            <a:xfrm>
              <a:off x="2385407" y="1463669"/>
              <a:ext cx="821751" cy="544908"/>
            </a:xfrm>
            <a:prstGeom prst="rect">
              <a:avLst/>
            </a:prstGeom>
            <a:solidFill>
              <a:schemeClr val="accent1">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29" name="Rectangle 7">
              <a:extLst>
                <a:ext uri="{FF2B5EF4-FFF2-40B4-BE49-F238E27FC236}">
                  <a16:creationId xmlns:a16="http://schemas.microsoft.com/office/drawing/2014/main" id="{A7CFB49A-2520-6B46-947B-898F91CD4EBB}"/>
                </a:ext>
              </a:extLst>
            </p:cNvPr>
            <p:cNvSpPr/>
            <p:nvPr/>
          </p:nvSpPr>
          <p:spPr>
            <a:xfrm>
              <a:off x="3207158" y="1463669"/>
              <a:ext cx="330377" cy="544908"/>
            </a:xfrm>
            <a:prstGeom prst="rect">
              <a:avLst/>
            </a:prstGeom>
            <a:solidFill>
              <a:schemeClr val="accent1">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30" name="Rectangle 8">
              <a:extLst>
                <a:ext uri="{FF2B5EF4-FFF2-40B4-BE49-F238E27FC236}">
                  <a16:creationId xmlns:a16="http://schemas.microsoft.com/office/drawing/2014/main" id="{E9959DBA-BB10-D34F-9970-67CD1542CB36}"/>
                </a:ext>
              </a:extLst>
            </p:cNvPr>
            <p:cNvSpPr/>
            <p:nvPr/>
          </p:nvSpPr>
          <p:spPr>
            <a:xfrm>
              <a:off x="3537535" y="1463669"/>
              <a:ext cx="821751" cy="544908"/>
            </a:xfrm>
            <a:prstGeom prst="rect">
              <a:avLst/>
            </a:prstGeom>
            <a:solidFill>
              <a:schemeClr val="accent1">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sp>
        <p:nvSpPr>
          <p:cNvPr id="31" name="日期版面配置區 3">
            <a:extLst>
              <a:ext uri="{FF2B5EF4-FFF2-40B4-BE49-F238E27FC236}">
                <a16:creationId xmlns:a16="http://schemas.microsoft.com/office/drawing/2014/main" id="{FDD627A8-6242-8744-A71E-ED2B250EE2F4}"/>
              </a:ext>
            </a:extLst>
          </p:cNvPr>
          <p:cNvSpPr txBox="1">
            <a:spLocks/>
          </p:cNvSpPr>
          <p:nvPr userDrawn="1"/>
        </p:nvSpPr>
        <p:spPr>
          <a:xfrm>
            <a:off x="3035410" y="3188853"/>
            <a:ext cx="2743200" cy="365125"/>
          </a:xfrm>
          <a:prstGeom prst="rect">
            <a:avLst/>
          </a:prstGeom>
        </p:spPr>
        <p:txBody>
          <a:bodyPr vert="horz" lIns="91440" tIns="45720" rIns="91440" bIns="45720" rtlCol="0" anchor="ctr"/>
          <a:lstStyle>
            <a:defPPr>
              <a:defRPr lang="zh-TW"/>
            </a:defPPr>
            <a:lvl1pPr marL="0" algn="l" defTabSz="914400" rtl="0" eaLnBrk="1" latinLnBrk="0" hangingPunct="1">
              <a:defRPr sz="16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1BB365-68FB-CB4F-AC35-9A06A4CBA751}" type="datetime1">
              <a:rPr kumimoji="1" lang="zh-TW" altLang="en-US" smtClean="0">
                <a:solidFill>
                  <a:schemeClr val="accent1">
                    <a:lumMod val="50000"/>
                  </a:schemeClr>
                </a:solidFill>
              </a:rPr>
              <a:pPr/>
              <a:t>2025/1/2</a:t>
            </a:fld>
            <a:endParaRPr kumimoji="1" lang="zh-TW" altLang="en-US" dirty="0">
              <a:solidFill>
                <a:schemeClr val="accent1">
                  <a:lumMod val="50000"/>
                </a:schemeClr>
              </a:solidFill>
            </a:endParaRPr>
          </a:p>
        </p:txBody>
      </p:sp>
      <p:sp>
        <p:nvSpPr>
          <p:cNvPr id="16" name="文字方塊 15">
            <a:extLst>
              <a:ext uri="{FF2B5EF4-FFF2-40B4-BE49-F238E27FC236}">
                <a16:creationId xmlns:a16="http://schemas.microsoft.com/office/drawing/2014/main" id="{39C2D239-9392-6A4A-89A3-08F1FD75B00A}"/>
              </a:ext>
            </a:extLst>
          </p:cNvPr>
          <p:cNvSpPr txBox="1"/>
          <p:nvPr userDrawn="1"/>
        </p:nvSpPr>
        <p:spPr>
          <a:xfrm>
            <a:off x="101600" y="6438900"/>
            <a:ext cx="136928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sz="1400" dirty="0" err="1">
                <a:solidFill>
                  <a:schemeClr val="accent1">
                    <a:lumMod val="50000"/>
                  </a:schemeClr>
                </a:solidFill>
                <a:latin typeface="Arial" panose="020B0604020202020204" pitchFamily="34" charset="0"/>
                <a:cs typeface="Arial" panose="020B0604020202020204" pitchFamily="34" charset="0"/>
              </a:rPr>
              <a:t>Fii</a:t>
            </a:r>
            <a:r>
              <a:rPr kumimoji="1" lang="en-US" altLang="zh-TW" sz="1400" dirty="0">
                <a:solidFill>
                  <a:schemeClr val="accent1">
                    <a:lumMod val="50000"/>
                  </a:schemeClr>
                </a:solidFill>
                <a:latin typeface="Arial" panose="020B0604020202020204" pitchFamily="34" charset="0"/>
                <a:cs typeface="Arial" panose="020B0604020202020204" pitchFamily="34" charset="0"/>
              </a:rPr>
              <a:t> Confidential</a:t>
            </a:r>
            <a:endParaRPr kumimoji="1" lang="zh-TW" altLang="en-US" sz="1400" dirty="0">
              <a:solidFill>
                <a:schemeClr val="accent1">
                  <a:lumMod val="50000"/>
                </a:schemeClr>
              </a:solidFill>
              <a:latin typeface="Arial" panose="020B0604020202020204" pitchFamily="34" charset="0"/>
              <a:cs typeface="Arial" panose="020B0604020202020204" pitchFamily="34" charset="0"/>
            </a:endParaRPr>
          </a:p>
        </p:txBody>
      </p:sp>
      <p:pic>
        <p:nvPicPr>
          <p:cNvPr id="17" name="圖片 16">
            <a:extLst>
              <a:ext uri="{FF2B5EF4-FFF2-40B4-BE49-F238E27FC236}">
                <a16:creationId xmlns:a16="http://schemas.microsoft.com/office/drawing/2014/main" id="{3E47D62B-ABA0-9949-8BF4-E6A23FE8C72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09810" y="276134"/>
            <a:ext cx="1308100" cy="355600"/>
          </a:xfrm>
          <a:prstGeom prst="rect">
            <a:avLst/>
          </a:prstGeom>
        </p:spPr>
      </p:pic>
    </p:spTree>
    <p:extLst>
      <p:ext uri="{BB962C8B-B14F-4D97-AF65-F5344CB8AC3E}">
        <p14:creationId xmlns:p14="http://schemas.microsoft.com/office/powerpoint/2010/main" val="960411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標題投影片">
    <p:spTree>
      <p:nvGrpSpPr>
        <p:cNvPr id="1" name=""/>
        <p:cNvGrpSpPr/>
        <p:nvPr/>
      </p:nvGrpSpPr>
      <p:grpSpPr>
        <a:xfrm>
          <a:off x="0" y="0"/>
          <a:ext cx="0" cy="0"/>
          <a:chOff x="0" y="0"/>
          <a:chExt cx="0" cy="0"/>
        </a:xfrm>
      </p:grpSpPr>
      <p:sp>
        <p:nvSpPr>
          <p:cNvPr id="8" name="標題 1">
            <a:extLst>
              <a:ext uri="{FF2B5EF4-FFF2-40B4-BE49-F238E27FC236}">
                <a16:creationId xmlns:a16="http://schemas.microsoft.com/office/drawing/2014/main" id="{0691B2B1-3799-5646-A265-A3C498B9AEE9}"/>
              </a:ext>
            </a:extLst>
          </p:cNvPr>
          <p:cNvSpPr>
            <a:spLocks noGrp="1"/>
          </p:cNvSpPr>
          <p:nvPr>
            <p:ph type="title" hasCustomPrompt="1"/>
          </p:nvPr>
        </p:nvSpPr>
        <p:spPr>
          <a:xfrm>
            <a:off x="933505" y="2405741"/>
            <a:ext cx="9766300" cy="404085"/>
          </a:xfrm>
          <a:prstGeom prst="rect">
            <a:avLst/>
          </a:prstGeom>
        </p:spPr>
        <p:txBody>
          <a:bodyPr/>
          <a:lstStyle>
            <a:lvl1pPr>
              <a:defRPr sz="2800">
                <a:solidFill>
                  <a:schemeClr val="accent2">
                    <a:lumMod val="75000"/>
                  </a:schemeClr>
                </a:solidFill>
                <a:latin typeface="Arial" panose="020B0604020202020204" pitchFamily="34" charset="0"/>
                <a:cs typeface="Arial" panose="020B0604020202020204" pitchFamily="34" charset="0"/>
              </a:defRPr>
            </a:lvl1pPr>
          </a:lstStyle>
          <a:p>
            <a:r>
              <a:rPr lang="id-ID" altLang="zh-TW" dirty="0"/>
              <a:t>PROJECT NAME</a:t>
            </a:r>
          </a:p>
        </p:txBody>
      </p:sp>
      <p:grpSp>
        <p:nvGrpSpPr>
          <p:cNvPr id="15" name="Group 11">
            <a:extLst>
              <a:ext uri="{FF2B5EF4-FFF2-40B4-BE49-F238E27FC236}">
                <a16:creationId xmlns:a16="http://schemas.microsoft.com/office/drawing/2014/main" id="{7890E788-FF47-974F-8E42-B327D784ED8A}"/>
              </a:ext>
            </a:extLst>
          </p:cNvPr>
          <p:cNvGrpSpPr/>
          <p:nvPr userDrawn="1"/>
        </p:nvGrpSpPr>
        <p:grpSpPr>
          <a:xfrm>
            <a:off x="0" y="2926293"/>
            <a:ext cx="4490344" cy="154257"/>
            <a:chOff x="2055030" y="1463669"/>
            <a:chExt cx="2304256" cy="544908"/>
          </a:xfrm>
        </p:grpSpPr>
        <p:sp>
          <p:nvSpPr>
            <p:cNvPr id="16" name="Rectangle 4">
              <a:extLst>
                <a:ext uri="{FF2B5EF4-FFF2-40B4-BE49-F238E27FC236}">
                  <a16:creationId xmlns:a16="http://schemas.microsoft.com/office/drawing/2014/main" id="{36FE5778-0DCB-8F45-8548-D4E2009E4571}"/>
                </a:ext>
              </a:extLst>
            </p:cNvPr>
            <p:cNvSpPr/>
            <p:nvPr/>
          </p:nvSpPr>
          <p:spPr>
            <a:xfrm>
              <a:off x="2055030" y="1463669"/>
              <a:ext cx="330377" cy="54490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6">
              <a:extLst>
                <a:ext uri="{FF2B5EF4-FFF2-40B4-BE49-F238E27FC236}">
                  <a16:creationId xmlns:a16="http://schemas.microsoft.com/office/drawing/2014/main" id="{A45DBCA8-278E-5042-814C-4CFC3C592CEF}"/>
                </a:ext>
              </a:extLst>
            </p:cNvPr>
            <p:cNvSpPr/>
            <p:nvPr/>
          </p:nvSpPr>
          <p:spPr>
            <a:xfrm>
              <a:off x="2385407" y="1463669"/>
              <a:ext cx="821751" cy="544908"/>
            </a:xfrm>
            <a:prstGeom prst="rect">
              <a:avLst/>
            </a:prstGeom>
            <a:solidFill>
              <a:schemeClr val="accent1">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8" name="Rectangle 7">
              <a:extLst>
                <a:ext uri="{FF2B5EF4-FFF2-40B4-BE49-F238E27FC236}">
                  <a16:creationId xmlns:a16="http://schemas.microsoft.com/office/drawing/2014/main" id="{0179EFEF-D0E2-B944-8AFA-E9DFCA2CEF35}"/>
                </a:ext>
              </a:extLst>
            </p:cNvPr>
            <p:cNvSpPr/>
            <p:nvPr/>
          </p:nvSpPr>
          <p:spPr>
            <a:xfrm>
              <a:off x="3207158" y="1463669"/>
              <a:ext cx="330377" cy="544908"/>
            </a:xfrm>
            <a:prstGeom prst="rect">
              <a:avLst/>
            </a:prstGeom>
            <a:solidFill>
              <a:schemeClr val="accent1">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9" name="Rectangle 8">
              <a:extLst>
                <a:ext uri="{FF2B5EF4-FFF2-40B4-BE49-F238E27FC236}">
                  <a16:creationId xmlns:a16="http://schemas.microsoft.com/office/drawing/2014/main" id="{78B11631-2A84-0542-A16D-8E4B51FC2D3C}"/>
                </a:ext>
              </a:extLst>
            </p:cNvPr>
            <p:cNvSpPr/>
            <p:nvPr/>
          </p:nvSpPr>
          <p:spPr>
            <a:xfrm>
              <a:off x="3537535" y="1463669"/>
              <a:ext cx="821751" cy="544908"/>
            </a:xfrm>
            <a:prstGeom prst="rect">
              <a:avLst/>
            </a:prstGeom>
            <a:solidFill>
              <a:schemeClr val="accent1">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sp>
        <p:nvSpPr>
          <p:cNvPr id="10" name="日期版面配置區 3">
            <a:extLst>
              <a:ext uri="{FF2B5EF4-FFF2-40B4-BE49-F238E27FC236}">
                <a16:creationId xmlns:a16="http://schemas.microsoft.com/office/drawing/2014/main" id="{34C06D2E-8D58-534B-A517-34B483492CCD}"/>
              </a:ext>
            </a:extLst>
          </p:cNvPr>
          <p:cNvSpPr txBox="1">
            <a:spLocks/>
          </p:cNvSpPr>
          <p:nvPr userDrawn="1"/>
        </p:nvSpPr>
        <p:spPr>
          <a:xfrm>
            <a:off x="3035410" y="3188853"/>
            <a:ext cx="2743200" cy="365125"/>
          </a:xfrm>
          <a:prstGeom prst="rect">
            <a:avLst/>
          </a:prstGeom>
        </p:spPr>
        <p:txBody>
          <a:bodyPr vert="horz" lIns="91440" tIns="45720" rIns="91440" bIns="45720" rtlCol="0" anchor="ctr"/>
          <a:lstStyle>
            <a:defPPr>
              <a:defRPr lang="zh-TW"/>
            </a:defPPr>
            <a:lvl1pPr marL="0" algn="l" defTabSz="914400" rtl="0" eaLnBrk="1" latinLnBrk="0" hangingPunct="1">
              <a:defRPr sz="16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1BB365-68FB-CB4F-AC35-9A06A4CBA751}" type="datetime1">
              <a:rPr kumimoji="1" lang="zh-TW" altLang="en-US" smtClean="0">
                <a:solidFill>
                  <a:schemeClr val="accent1">
                    <a:lumMod val="50000"/>
                  </a:schemeClr>
                </a:solidFill>
              </a:rPr>
              <a:pPr/>
              <a:t>2025/1/2</a:t>
            </a:fld>
            <a:endParaRPr kumimoji="1" lang="zh-TW" altLang="en-US" dirty="0">
              <a:solidFill>
                <a:schemeClr val="accent1">
                  <a:lumMod val="50000"/>
                </a:schemeClr>
              </a:solidFill>
            </a:endParaRPr>
          </a:p>
        </p:txBody>
      </p:sp>
      <p:sp>
        <p:nvSpPr>
          <p:cNvPr id="12" name="標題 1">
            <a:extLst>
              <a:ext uri="{FF2B5EF4-FFF2-40B4-BE49-F238E27FC236}">
                <a16:creationId xmlns:a16="http://schemas.microsoft.com/office/drawing/2014/main" id="{CE767D36-C70D-0D47-9347-88D95E1D3B36}"/>
              </a:ext>
            </a:extLst>
          </p:cNvPr>
          <p:cNvSpPr txBox="1">
            <a:spLocks/>
          </p:cNvSpPr>
          <p:nvPr userDrawn="1"/>
        </p:nvSpPr>
        <p:spPr>
          <a:xfrm>
            <a:off x="93304" y="6042059"/>
            <a:ext cx="11704996" cy="520537"/>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2400" kern="1200">
                <a:solidFill>
                  <a:schemeClr val="bg1">
                    <a:lumMod val="50000"/>
                  </a:schemeClr>
                </a:solidFill>
                <a:latin typeface="Arial" panose="020B0604020202020204" pitchFamily="34" charset="0"/>
                <a:ea typeface="+mj-ea"/>
                <a:cs typeface="Arial" panose="020B0604020202020204" pitchFamily="34" charset="0"/>
              </a:defRPr>
            </a:lvl1pPr>
          </a:lstStyle>
          <a:p>
            <a:pPr>
              <a:defRPr/>
            </a:pPr>
            <a:r>
              <a:rPr lang="en-US" altLang="zh-TW" sz="1200" dirty="0">
                <a:solidFill>
                  <a:schemeClr val="accent1">
                    <a:lumMod val="50000"/>
                  </a:schemeClr>
                </a:solidFill>
                <a:ea typeface="絡遺羹"/>
              </a:rPr>
              <a:t>This document contains proprietary and confidential information joint-developed by </a:t>
            </a:r>
            <a:r>
              <a:rPr lang="en-US" altLang="zh-TW" sz="1200" dirty="0" err="1">
                <a:solidFill>
                  <a:schemeClr val="accent1">
                    <a:lumMod val="50000"/>
                  </a:schemeClr>
                </a:solidFill>
                <a:ea typeface="絡遺羹"/>
              </a:rPr>
              <a:t>Fii</a:t>
            </a:r>
            <a:r>
              <a:rPr lang="en-US" altLang="zh-TW" sz="1200" dirty="0">
                <a:solidFill>
                  <a:schemeClr val="accent1">
                    <a:lumMod val="50000"/>
                  </a:schemeClr>
                </a:solidFill>
                <a:ea typeface="絡遺羹"/>
              </a:rPr>
              <a:t>. All rights and titles hereto remain with </a:t>
            </a:r>
            <a:r>
              <a:rPr lang="en-US" altLang="zh-TW" sz="1200" dirty="0" err="1">
                <a:solidFill>
                  <a:schemeClr val="accent1">
                    <a:lumMod val="50000"/>
                  </a:schemeClr>
                </a:solidFill>
                <a:ea typeface="絡遺羹"/>
              </a:rPr>
              <a:t>Fii</a:t>
            </a:r>
            <a:r>
              <a:rPr lang="en-US" altLang="zh-TW" sz="1200" dirty="0">
                <a:solidFill>
                  <a:schemeClr val="accent1">
                    <a:lumMod val="50000"/>
                  </a:schemeClr>
                </a:solidFill>
                <a:ea typeface="絡遺羹"/>
              </a:rPr>
              <a:t>. The recipient shall keep this document in strict confidence. The recipient shall not disclose or allow access to this document, in whole or in part, by third parties, nor use it for the benefit of the recipient or third parties. The recipient shall not change this document in form and substance by any means, including without limitation, decompile, reproduce, revise, and amend.</a:t>
            </a:r>
            <a:endParaRPr lang="en-US" altLang="zh-TW" sz="4800" dirty="0">
              <a:solidFill>
                <a:schemeClr val="accent1">
                  <a:lumMod val="50000"/>
                </a:schemeClr>
              </a:solidFill>
              <a:cs typeface="新細明體" pitchFamily="18" charset="-120"/>
            </a:endParaRPr>
          </a:p>
        </p:txBody>
      </p:sp>
    </p:spTree>
    <p:extLst>
      <p:ext uri="{BB962C8B-B14F-4D97-AF65-F5344CB8AC3E}">
        <p14:creationId xmlns:p14="http://schemas.microsoft.com/office/powerpoint/2010/main" val="4218973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grpSp>
        <p:nvGrpSpPr>
          <p:cNvPr id="3" name="Group 11">
            <a:extLst>
              <a:ext uri="{FF2B5EF4-FFF2-40B4-BE49-F238E27FC236}">
                <a16:creationId xmlns:a16="http://schemas.microsoft.com/office/drawing/2014/main" id="{AD761B8D-1B8C-A841-9F7C-DD4C66F289F1}"/>
              </a:ext>
            </a:extLst>
          </p:cNvPr>
          <p:cNvGrpSpPr/>
          <p:nvPr userDrawn="1"/>
        </p:nvGrpSpPr>
        <p:grpSpPr>
          <a:xfrm flipV="1">
            <a:off x="-4101" y="1098077"/>
            <a:ext cx="564684" cy="164370"/>
            <a:chOff x="2055030" y="1463669"/>
            <a:chExt cx="2304256" cy="544908"/>
          </a:xfrm>
          <a:solidFill>
            <a:schemeClr val="accent1">
              <a:lumMod val="75000"/>
            </a:schemeClr>
          </a:solidFill>
        </p:grpSpPr>
        <p:sp>
          <p:nvSpPr>
            <p:cNvPr id="4" name="Rectangle 4">
              <a:extLst>
                <a:ext uri="{FF2B5EF4-FFF2-40B4-BE49-F238E27FC236}">
                  <a16:creationId xmlns:a16="http://schemas.microsoft.com/office/drawing/2014/main" id="{4B66A15A-E69F-124C-9DF0-6C4DD6BF4AEF}"/>
                </a:ext>
              </a:extLst>
            </p:cNvPr>
            <p:cNvSpPr/>
            <p:nvPr/>
          </p:nvSpPr>
          <p:spPr>
            <a:xfrm>
              <a:off x="2055030" y="1463669"/>
              <a:ext cx="330377" cy="5449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6">
              <a:extLst>
                <a:ext uri="{FF2B5EF4-FFF2-40B4-BE49-F238E27FC236}">
                  <a16:creationId xmlns:a16="http://schemas.microsoft.com/office/drawing/2014/main" id="{A9A64A73-A921-3D4C-9B28-38ABBD70C524}"/>
                </a:ext>
              </a:extLst>
            </p:cNvPr>
            <p:cNvSpPr/>
            <p:nvPr/>
          </p:nvSpPr>
          <p:spPr>
            <a:xfrm>
              <a:off x="2385407" y="1463669"/>
              <a:ext cx="821751" cy="544908"/>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6" name="Rectangle 7">
              <a:extLst>
                <a:ext uri="{FF2B5EF4-FFF2-40B4-BE49-F238E27FC236}">
                  <a16:creationId xmlns:a16="http://schemas.microsoft.com/office/drawing/2014/main" id="{3C187F25-797C-BE4A-A1CA-2D8953E67DFB}"/>
                </a:ext>
              </a:extLst>
            </p:cNvPr>
            <p:cNvSpPr/>
            <p:nvPr/>
          </p:nvSpPr>
          <p:spPr>
            <a:xfrm>
              <a:off x="3207158" y="1463669"/>
              <a:ext cx="330377" cy="544908"/>
            </a:xfrm>
            <a:prstGeom prst="rect">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7" name="Rectangle 8">
              <a:extLst>
                <a:ext uri="{FF2B5EF4-FFF2-40B4-BE49-F238E27FC236}">
                  <a16:creationId xmlns:a16="http://schemas.microsoft.com/office/drawing/2014/main" id="{5DB57790-E31D-7F4B-823B-E4BF5F524F2B}"/>
                </a:ext>
              </a:extLst>
            </p:cNvPr>
            <p:cNvSpPr/>
            <p:nvPr/>
          </p:nvSpPr>
          <p:spPr>
            <a:xfrm>
              <a:off x="3537535" y="1463669"/>
              <a:ext cx="821751" cy="544908"/>
            </a:xfrm>
            <a:prstGeom prst="rect">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grpSp>
      <p:sp>
        <p:nvSpPr>
          <p:cNvPr id="8" name="矩形 7">
            <a:extLst>
              <a:ext uri="{FF2B5EF4-FFF2-40B4-BE49-F238E27FC236}">
                <a16:creationId xmlns:a16="http://schemas.microsoft.com/office/drawing/2014/main" id="{2588EC5B-E8A4-2E45-A905-F31DC729732C}"/>
              </a:ext>
            </a:extLst>
          </p:cNvPr>
          <p:cNvSpPr/>
          <p:nvPr userDrawn="1"/>
        </p:nvSpPr>
        <p:spPr>
          <a:xfrm>
            <a:off x="140584" y="988829"/>
            <a:ext cx="45719" cy="4678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標題 1">
            <a:extLst>
              <a:ext uri="{FF2B5EF4-FFF2-40B4-BE49-F238E27FC236}">
                <a16:creationId xmlns:a16="http://schemas.microsoft.com/office/drawing/2014/main" id="{510DAFCD-BD90-8544-944B-136FF0F8B28E}"/>
              </a:ext>
            </a:extLst>
          </p:cNvPr>
          <p:cNvSpPr>
            <a:spLocks noGrp="1"/>
          </p:cNvSpPr>
          <p:nvPr>
            <p:ph type="title" hasCustomPrompt="1"/>
          </p:nvPr>
        </p:nvSpPr>
        <p:spPr>
          <a:xfrm>
            <a:off x="560581" y="978219"/>
            <a:ext cx="9766300" cy="404085"/>
          </a:xfrm>
          <a:prstGeom prst="rect">
            <a:avLst/>
          </a:prstGeom>
        </p:spPr>
        <p:txBody>
          <a:bodyPr/>
          <a:lstStyle>
            <a:lvl1pPr>
              <a:defRPr sz="2400">
                <a:solidFill>
                  <a:schemeClr val="accent2">
                    <a:lumMod val="75000"/>
                  </a:schemeClr>
                </a:solidFill>
                <a:latin typeface="Arial" panose="020B0604020202020204" pitchFamily="34" charset="0"/>
                <a:cs typeface="Arial" panose="020B0604020202020204" pitchFamily="34" charset="0"/>
              </a:defRPr>
            </a:lvl1pPr>
          </a:lstStyle>
          <a:p>
            <a:r>
              <a:rPr lang="id-ID" altLang="zh-TW" dirty="0"/>
              <a:t>PROJECT NAME</a:t>
            </a:r>
          </a:p>
        </p:txBody>
      </p:sp>
      <p:sp>
        <p:nvSpPr>
          <p:cNvPr id="10" name="文字方塊 9">
            <a:extLst>
              <a:ext uri="{FF2B5EF4-FFF2-40B4-BE49-F238E27FC236}">
                <a16:creationId xmlns:a16="http://schemas.microsoft.com/office/drawing/2014/main" id="{1C540AFE-7D36-AF4F-AF36-909FE96EE3D8}"/>
              </a:ext>
            </a:extLst>
          </p:cNvPr>
          <p:cNvSpPr txBox="1"/>
          <p:nvPr userDrawn="1"/>
        </p:nvSpPr>
        <p:spPr>
          <a:xfrm>
            <a:off x="101600" y="6438900"/>
            <a:ext cx="136928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sz="1400" dirty="0" err="1">
                <a:solidFill>
                  <a:schemeClr val="accent1">
                    <a:lumMod val="50000"/>
                  </a:schemeClr>
                </a:solidFill>
                <a:latin typeface="Arial" panose="020B0604020202020204" pitchFamily="34" charset="0"/>
                <a:cs typeface="Arial" panose="020B0604020202020204" pitchFamily="34" charset="0"/>
              </a:rPr>
              <a:t>Fii</a:t>
            </a:r>
            <a:r>
              <a:rPr kumimoji="1" lang="en-US" altLang="zh-TW" sz="1400" dirty="0">
                <a:solidFill>
                  <a:schemeClr val="accent1">
                    <a:lumMod val="50000"/>
                  </a:schemeClr>
                </a:solidFill>
                <a:latin typeface="Arial" panose="020B0604020202020204" pitchFamily="34" charset="0"/>
                <a:cs typeface="Arial" panose="020B0604020202020204" pitchFamily="34" charset="0"/>
              </a:rPr>
              <a:t> Confidential</a:t>
            </a:r>
            <a:endParaRPr kumimoji="1" lang="zh-TW" altLang="en-US" sz="1400" dirty="0">
              <a:solidFill>
                <a:schemeClr val="accent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263261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標題投影片">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59403926-1BEB-4340-8492-93E34E7B9200}"/>
              </a:ext>
            </a:extLst>
          </p:cNvPr>
          <p:cNvSpPr txBox="1"/>
          <p:nvPr userDrawn="1"/>
        </p:nvSpPr>
        <p:spPr>
          <a:xfrm>
            <a:off x="101600" y="6438900"/>
            <a:ext cx="136928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sz="1400" dirty="0" err="1">
                <a:solidFill>
                  <a:schemeClr val="accent1">
                    <a:lumMod val="50000"/>
                  </a:schemeClr>
                </a:solidFill>
                <a:latin typeface="Arial" panose="020B0604020202020204" pitchFamily="34" charset="0"/>
                <a:cs typeface="Arial" panose="020B0604020202020204" pitchFamily="34" charset="0"/>
              </a:rPr>
              <a:t>Fii</a:t>
            </a:r>
            <a:r>
              <a:rPr kumimoji="1" lang="en-US" altLang="zh-TW" sz="1400" dirty="0">
                <a:solidFill>
                  <a:schemeClr val="accent1">
                    <a:lumMod val="50000"/>
                  </a:schemeClr>
                </a:solidFill>
                <a:latin typeface="Arial" panose="020B0604020202020204" pitchFamily="34" charset="0"/>
                <a:cs typeface="Arial" panose="020B0604020202020204" pitchFamily="34" charset="0"/>
              </a:rPr>
              <a:t> Confidential</a:t>
            </a:r>
            <a:endParaRPr kumimoji="1" lang="zh-TW" altLang="en-US" sz="1400" dirty="0">
              <a:solidFill>
                <a:schemeClr val="accent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91641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1388EC-FD0B-A842-A555-8768AB937839}"/>
              </a:ext>
            </a:extLst>
          </p:cNvPr>
          <p:cNvSpPr txBox="1">
            <a:spLocks/>
          </p:cNvSpPr>
          <p:nvPr userDrawn="1"/>
        </p:nvSpPr>
        <p:spPr>
          <a:xfrm>
            <a:off x="93304" y="6042059"/>
            <a:ext cx="11704996" cy="520537"/>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2400" kern="1200">
                <a:solidFill>
                  <a:schemeClr val="bg1">
                    <a:lumMod val="50000"/>
                  </a:schemeClr>
                </a:solidFill>
                <a:latin typeface="Arial" panose="020B0604020202020204" pitchFamily="34" charset="0"/>
                <a:ea typeface="+mj-ea"/>
                <a:cs typeface="Arial" panose="020B0604020202020204" pitchFamily="34" charset="0"/>
              </a:defRPr>
            </a:lvl1pPr>
          </a:lstStyle>
          <a:p>
            <a:pPr>
              <a:defRPr/>
            </a:pPr>
            <a:r>
              <a:rPr lang="en-US" altLang="zh-TW" sz="1200" dirty="0">
                <a:solidFill>
                  <a:schemeClr val="accent1">
                    <a:lumMod val="50000"/>
                  </a:schemeClr>
                </a:solidFill>
                <a:ea typeface="絡遺羹"/>
              </a:rPr>
              <a:t>This document contains proprietary and confidential information joint-developed by </a:t>
            </a:r>
            <a:r>
              <a:rPr lang="en-US" altLang="zh-TW" sz="1200" dirty="0" err="1">
                <a:solidFill>
                  <a:schemeClr val="accent1">
                    <a:lumMod val="50000"/>
                  </a:schemeClr>
                </a:solidFill>
                <a:ea typeface="絡遺羹"/>
              </a:rPr>
              <a:t>Fii</a:t>
            </a:r>
            <a:r>
              <a:rPr lang="en-US" altLang="zh-TW" sz="1200" dirty="0">
                <a:solidFill>
                  <a:schemeClr val="accent1">
                    <a:lumMod val="50000"/>
                  </a:schemeClr>
                </a:solidFill>
                <a:ea typeface="絡遺羹"/>
              </a:rPr>
              <a:t>. All rights and titles hereto remain with </a:t>
            </a:r>
            <a:r>
              <a:rPr lang="en-US" altLang="zh-TW" sz="1200" dirty="0" err="1">
                <a:solidFill>
                  <a:schemeClr val="accent1">
                    <a:lumMod val="50000"/>
                  </a:schemeClr>
                </a:solidFill>
                <a:ea typeface="絡遺羹"/>
              </a:rPr>
              <a:t>Fii</a:t>
            </a:r>
            <a:r>
              <a:rPr lang="en-US" altLang="zh-TW" sz="1200" dirty="0">
                <a:solidFill>
                  <a:schemeClr val="accent1">
                    <a:lumMod val="50000"/>
                  </a:schemeClr>
                </a:solidFill>
                <a:ea typeface="絡遺羹"/>
              </a:rPr>
              <a:t>. The recipient shall keep this document in strict confidence. The recipient shall not disclose or allow access to this document, in whole or in part, by third parties, nor use it for the benefit of the recipient or third parties. The recipient shall not change this document in form and substance by any means, including without limitation, decompile, reproduce, revise, and amend.</a:t>
            </a:r>
            <a:endParaRPr lang="en-US" altLang="zh-TW" sz="4800" dirty="0">
              <a:solidFill>
                <a:schemeClr val="accent1">
                  <a:lumMod val="50000"/>
                </a:schemeClr>
              </a:solidFill>
              <a:cs typeface="新細明體" pitchFamily="18" charset="-120"/>
            </a:endParaRPr>
          </a:p>
        </p:txBody>
      </p:sp>
    </p:spTree>
    <p:extLst>
      <p:ext uri="{BB962C8B-B14F-4D97-AF65-F5344CB8AC3E}">
        <p14:creationId xmlns:p14="http://schemas.microsoft.com/office/powerpoint/2010/main" val="1829215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Прямоугольник 6"/>
          <p:cNvSpPr/>
          <p:nvPr userDrawn="1"/>
        </p:nvSpPr>
        <p:spPr>
          <a:xfrm>
            <a:off x="0" y="-481"/>
            <a:ext cx="12192000" cy="6858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1" name="圖片 10">
            <a:extLst>
              <a:ext uri="{FF2B5EF4-FFF2-40B4-BE49-F238E27FC236}">
                <a16:creationId xmlns:a16="http://schemas.microsoft.com/office/drawing/2014/main" id="{2E03E664-1FD1-7243-A74B-15D036C6ABF0}"/>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0" y="779"/>
            <a:ext cx="12192000" cy="6856442"/>
          </a:xfrm>
          <a:prstGeom prst="rect">
            <a:avLst/>
          </a:prstGeom>
        </p:spPr>
      </p:pic>
      <p:sp>
        <p:nvSpPr>
          <p:cNvPr id="14" name="直角三角形 13">
            <a:extLst>
              <a:ext uri="{FF2B5EF4-FFF2-40B4-BE49-F238E27FC236}">
                <a16:creationId xmlns:a16="http://schemas.microsoft.com/office/drawing/2014/main" id="{163E6903-4D16-FE4D-8E85-4B22A9C88FF4}"/>
              </a:ext>
            </a:extLst>
          </p:cNvPr>
          <p:cNvSpPr/>
          <p:nvPr userDrawn="1"/>
        </p:nvSpPr>
        <p:spPr>
          <a:xfrm rot="16200000">
            <a:off x="11411903" y="6077902"/>
            <a:ext cx="717613" cy="842581"/>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7" name="直角三角形 16">
            <a:extLst>
              <a:ext uri="{FF2B5EF4-FFF2-40B4-BE49-F238E27FC236}">
                <a16:creationId xmlns:a16="http://schemas.microsoft.com/office/drawing/2014/main" id="{770D4362-B6DC-F04B-AFFF-9CA810E4D783}"/>
              </a:ext>
            </a:extLst>
          </p:cNvPr>
          <p:cNvSpPr/>
          <p:nvPr userDrawn="1"/>
        </p:nvSpPr>
        <p:spPr>
          <a:xfrm rot="16200000">
            <a:off x="11500340" y="6165142"/>
            <a:ext cx="644769" cy="738557"/>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8" name="直角三角形 17">
            <a:extLst>
              <a:ext uri="{FF2B5EF4-FFF2-40B4-BE49-F238E27FC236}">
                <a16:creationId xmlns:a16="http://schemas.microsoft.com/office/drawing/2014/main" id="{0019D317-9B45-0C46-AAA7-B1D52902B005}"/>
              </a:ext>
            </a:extLst>
          </p:cNvPr>
          <p:cNvSpPr/>
          <p:nvPr userDrawn="1"/>
        </p:nvSpPr>
        <p:spPr>
          <a:xfrm rot="16200000">
            <a:off x="11981833" y="6648994"/>
            <a:ext cx="205876" cy="214459"/>
          </a:xfrm>
          <a:prstGeom prst="rtTriangle">
            <a:avLst/>
          </a:prstGeom>
          <a:solidFill>
            <a:schemeClr val="accent1">
              <a:lumMod val="40000"/>
              <a:lumOff val="6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9" name="文字方塊 18">
            <a:extLst>
              <a:ext uri="{FF2B5EF4-FFF2-40B4-BE49-F238E27FC236}">
                <a16:creationId xmlns:a16="http://schemas.microsoft.com/office/drawing/2014/main" id="{4A584FB6-6D45-C045-8F9D-133DDE42C9D8}"/>
              </a:ext>
            </a:extLst>
          </p:cNvPr>
          <p:cNvSpPr txBox="1"/>
          <p:nvPr userDrawn="1"/>
        </p:nvSpPr>
        <p:spPr>
          <a:xfrm>
            <a:off x="11767655" y="6515342"/>
            <a:ext cx="404261" cy="276999"/>
          </a:xfrm>
          <a:prstGeom prst="rect">
            <a:avLst/>
          </a:prstGeom>
          <a:noFill/>
        </p:spPr>
        <p:txBody>
          <a:bodyPr wrap="square" rtlCol="0">
            <a:spAutoFit/>
          </a:bodyPr>
          <a:lstStyle/>
          <a:p>
            <a:fld id="{57F8395D-6B2C-124B-BD7D-517EA70004BA}" type="slidenum">
              <a:rPr kumimoji="1" lang="zh-TW" altLang="en-US" sz="1200" smtClean="0">
                <a:solidFill>
                  <a:schemeClr val="bg1">
                    <a:lumMod val="95000"/>
                  </a:schemeClr>
                </a:solidFill>
                <a:latin typeface="Arial" panose="020B0604020202020204" pitchFamily="34" charset="0"/>
                <a:cs typeface="Arial" panose="020B0604020202020204" pitchFamily="34" charset="0"/>
              </a:rPr>
              <a:pPr/>
              <a:t>‹#›</a:t>
            </a:fld>
            <a:endParaRPr kumimoji="1" lang="zh-TW" altLang="en-US" sz="1200" dirty="0">
              <a:solidFill>
                <a:schemeClr val="bg1">
                  <a:lumMod val="95000"/>
                </a:schemeClr>
              </a:solidFill>
              <a:latin typeface="Arial" panose="020B0604020202020204" pitchFamily="34" charset="0"/>
              <a:cs typeface="Arial" panose="020B0604020202020204" pitchFamily="34" charset="0"/>
            </a:endParaRPr>
          </a:p>
        </p:txBody>
      </p:sp>
      <p:pic>
        <p:nvPicPr>
          <p:cNvPr id="10" name="圖片 9">
            <a:extLst>
              <a:ext uri="{FF2B5EF4-FFF2-40B4-BE49-F238E27FC236}">
                <a16:creationId xmlns:a16="http://schemas.microsoft.com/office/drawing/2014/main" id="{1EBDBD28-DDAE-2841-9EED-E2B992D2535A}"/>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0709810" y="276134"/>
            <a:ext cx="1308100" cy="355600"/>
          </a:xfrm>
          <a:prstGeom prst="rect">
            <a:avLst/>
          </a:prstGeom>
        </p:spPr>
      </p:pic>
    </p:spTree>
    <p:extLst>
      <p:ext uri="{BB962C8B-B14F-4D97-AF65-F5344CB8AC3E}">
        <p14:creationId xmlns:p14="http://schemas.microsoft.com/office/powerpoint/2010/main" val="225874239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191.png"/></Relationships>
</file>

<file path=ppt/slides/_rels/slide10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4.xml"/><Relationship Id="rId5" Type="http://schemas.openxmlformats.org/officeDocument/2006/relationships/image" Target="../media/image197.png"/><Relationship Id="rId4" Type="http://schemas.openxmlformats.org/officeDocument/2006/relationships/hyperlink" Target="https://cmesqa.ces.myfiinet.com/#/en/ims/wms/model/area" TargetMode="External"/></Relationships>
</file>

<file path=ppt/slides/_rels/slide104.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4.xml"/><Relationship Id="rId5" Type="http://schemas.openxmlformats.org/officeDocument/2006/relationships/hyperlink" Target="https://cmesqa.ces.myfiinet.com/#/en/ims/wms/model/location" TargetMode="External"/><Relationship Id="rId4" Type="http://schemas.openxmlformats.org/officeDocument/2006/relationships/image" Target="../media/image200.png"/></Relationships>
</file>

<file path=ppt/slides/_rels/slide105.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4.xml"/><Relationship Id="rId5" Type="http://schemas.openxmlformats.org/officeDocument/2006/relationships/hyperlink" Target="https://cmesqa.ces.myfiinet.com/#/en/ims/wms/model/vehicle" TargetMode="External"/><Relationship Id="rId4" Type="http://schemas.openxmlformats.org/officeDocument/2006/relationships/image" Target="../media/image203.png"/></Relationships>
</file>

<file path=ppt/slides/_rels/slide106.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4.xml"/><Relationship Id="rId5" Type="http://schemas.openxmlformats.org/officeDocument/2006/relationships/hyperlink" Target="https://cmesqa.ces.myfiinet.com/#/en/ims/wms/model/bin" TargetMode="External"/><Relationship Id="rId4" Type="http://schemas.openxmlformats.org/officeDocument/2006/relationships/image" Target="../media/image206.png"/></Relationships>
</file>

<file path=ppt/slides/_rels/slide107.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10.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67.png"/><Relationship Id="rId4" Type="http://schemas.openxmlformats.org/officeDocument/2006/relationships/image" Target="../media/image66.png"/></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69.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 Id="rId5" Type="http://schemas.openxmlformats.org/officeDocument/2006/relationships/hyperlink" Target="https://cmesqa.ces.myfiinet.com/#/en/ims/basic/factory/equipment" TargetMode="External"/><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3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4.xml"/><Relationship Id="rId5" Type="http://schemas.openxmlformats.org/officeDocument/2006/relationships/image" Target="../media/image94.png"/><Relationship Id="rId4" Type="http://schemas.openxmlformats.org/officeDocument/2006/relationships/image" Target="../media/image93.png"/></Relationships>
</file>

<file path=ppt/slides/_rels/slide4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4.xml"/><Relationship Id="rId4" Type="http://schemas.openxmlformats.org/officeDocument/2006/relationships/image" Target="../media/image97.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01.png"/></Relationships>
</file>

<file path=ppt/slides/_rels/slide5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104.png"/><Relationship Id="rId4" Type="http://schemas.openxmlformats.org/officeDocument/2006/relationships/image" Target="../media/image103.png"/></Relationships>
</file>

<file path=ppt/slides/_rels/slide5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106.png"/></Relationships>
</file>

<file path=ppt/slides/_rels/slide5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11.png"/></Relationships>
</file>

<file path=ppt/slides/_rels/slide5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120.png"/><Relationship Id="rId4" Type="http://schemas.openxmlformats.org/officeDocument/2006/relationships/image" Target="../media/image119.png"/></Relationships>
</file>

<file path=ppt/slides/_rels/slide6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126.png"/><Relationship Id="rId4" Type="http://schemas.openxmlformats.org/officeDocument/2006/relationships/image" Target="../media/image125.png"/></Relationships>
</file>

<file path=ppt/slides/_rels/slide6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70.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4.xml"/><Relationship Id="rId4" Type="http://schemas.openxmlformats.org/officeDocument/2006/relationships/image" Target="../media/image137.png"/></Relationships>
</file>

<file path=ppt/slides/_rels/slide7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39.png"/></Relationships>
</file>

<file path=ppt/slides/_rels/slide7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144.png"/></Relationships>
</file>

<file path=ppt/slides/_rels/slide76.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4.xml"/><Relationship Id="rId4" Type="http://schemas.openxmlformats.org/officeDocument/2006/relationships/image" Target="../media/image148.png"/></Relationships>
</file>

<file path=ppt/slides/_rels/slide7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8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7.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4.xml"/><Relationship Id="rId4" Type="http://schemas.openxmlformats.org/officeDocument/2006/relationships/image" Target="../media/image170.png"/></Relationships>
</file>

<file path=ppt/slides/_rels/slide8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4.xml"/><Relationship Id="rId4" Type="http://schemas.openxmlformats.org/officeDocument/2006/relationships/image" Target="../media/image179.png"/></Relationships>
</file>

<file path=ppt/slides/_rels/slide9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183.png"/></Relationships>
</file>

<file path=ppt/slides/_rels/slide9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3083238" y="2726629"/>
            <a:ext cx="6025524" cy="750568"/>
          </a:xfrm>
        </p:spPr>
        <p:txBody>
          <a:bodyPr/>
          <a:lstStyle/>
          <a:p>
            <a:pPr algn="ctr"/>
            <a:r>
              <a:rPr lang="vi-VN" altLang="zh-TW" sz="4800" dirty="0"/>
              <a:t>Lưu </a:t>
            </a:r>
            <a:r>
              <a:rPr lang="vi-VN" altLang="zh-TW" sz="4800" dirty="0" err="1"/>
              <a:t>trình</a:t>
            </a:r>
            <a:r>
              <a:rPr lang="vi-VN" altLang="zh-TW" sz="4800" dirty="0"/>
              <a:t> MES</a:t>
            </a:r>
            <a:endParaRPr lang="zh-TW" altLang="en-US" sz="4800" dirty="0"/>
          </a:p>
        </p:txBody>
      </p:sp>
    </p:spTree>
    <p:extLst>
      <p:ext uri="{BB962C8B-B14F-4D97-AF65-F5344CB8AC3E}">
        <p14:creationId xmlns:p14="http://schemas.microsoft.com/office/powerpoint/2010/main" val="2838070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FF8480-063B-4629-AE4C-EBB430C1D5AA}"/>
              </a:ext>
            </a:extLst>
          </p:cNvPr>
          <p:cNvSpPr>
            <a:spLocks noGrp="1"/>
          </p:cNvSpPr>
          <p:nvPr>
            <p:ph type="title"/>
          </p:nvPr>
        </p:nvSpPr>
        <p:spPr>
          <a:xfrm>
            <a:off x="579832" y="968594"/>
            <a:ext cx="9766300" cy="404085"/>
          </a:xfrm>
        </p:spPr>
        <p:txBody>
          <a:bodyPr/>
          <a:lstStyle/>
          <a:p>
            <a:r>
              <a:rPr lang="vi-VN" dirty="0" err="1"/>
              <a:t>Thiết</a:t>
            </a:r>
            <a:r>
              <a:rPr lang="vi-VN" dirty="0"/>
              <a:t> </a:t>
            </a:r>
            <a:r>
              <a:rPr lang="vi-VN" dirty="0" err="1"/>
              <a:t>lập</a:t>
            </a:r>
            <a:r>
              <a:rPr lang="vi-VN" dirty="0"/>
              <a:t> </a:t>
            </a:r>
            <a:r>
              <a:rPr lang="vi-VN" dirty="0" err="1"/>
              <a:t>các</a:t>
            </a:r>
            <a:r>
              <a:rPr lang="vi-VN" dirty="0"/>
              <a:t> </a:t>
            </a:r>
            <a:r>
              <a:rPr lang="vi-VN" dirty="0" err="1"/>
              <a:t>bước</a:t>
            </a:r>
            <a:r>
              <a:rPr lang="vi-VN" dirty="0"/>
              <a:t> </a:t>
            </a:r>
            <a:r>
              <a:rPr lang="vi-VN" dirty="0" err="1"/>
              <a:t>scan</a:t>
            </a:r>
            <a:r>
              <a:rPr lang="vi-VN" dirty="0"/>
              <a:t> </a:t>
            </a:r>
            <a:endParaRPr lang="en-US" dirty="0"/>
          </a:p>
        </p:txBody>
      </p:sp>
      <p:pic>
        <p:nvPicPr>
          <p:cNvPr id="4" name="Picture 3">
            <a:extLst>
              <a:ext uri="{FF2B5EF4-FFF2-40B4-BE49-F238E27FC236}">
                <a16:creationId xmlns:a16="http://schemas.microsoft.com/office/drawing/2014/main" id="{2F1DC9D9-FB05-496A-9F35-8B24BDE938A8}"/>
              </a:ext>
            </a:extLst>
          </p:cNvPr>
          <p:cNvPicPr>
            <a:picLocks noChangeAspect="1"/>
          </p:cNvPicPr>
          <p:nvPr/>
        </p:nvPicPr>
        <p:blipFill>
          <a:blip r:embed="rId2"/>
          <a:stretch>
            <a:fillRect/>
          </a:stretch>
        </p:blipFill>
        <p:spPr>
          <a:xfrm>
            <a:off x="9625" y="1278219"/>
            <a:ext cx="9115325" cy="3553663"/>
          </a:xfrm>
          <a:prstGeom prst="rect">
            <a:avLst/>
          </a:prstGeom>
        </p:spPr>
      </p:pic>
      <p:pic>
        <p:nvPicPr>
          <p:cNvPr id="6" name="Picture 5">
            <a:extLst>
              <a:ext uri="{FF2B5EF4-FFF2-40B4-BE49-F238E27FC236}">
                <a16:creationId xmlns:a16="http://schemas.microsoft.com/office/drawing/2014/main" id="{ECCA93B6-58E8-444D-B047-C6846E6B74FD}"/>
              </a:ext>
            </a:extLst>
          </p:cNvPr>
          <p:cNvPicPr>
            <a:picLocks noChangeAspect="1"/>
          </p:cNvPicPr>
          <p:nvPr/>
        </p:nvPicPr>
        <p:blipFill>
          <a:blip r:embed="rId3"/>
          <a:stretch>
            <a:fillRect/>
          </a:stretch>
        </p:blipFill>
        <p:spPr>
          <a:xfrm>
            <a:off x="0" y="4831882"/>
            <a:ext cx="12192000" cy="1936377"/>
          </a:xfrm>
          <a:prstGeom prst="rect">
            <a:avLst/>
          </a:prstGeom>
        </p:spPr>
      </p:pic>
      <p:sp>
        <p:nvSpPr>
          <p:cNvPr id="5" name="文字方塊 7">
            <a:extLst>
              <a:ext uri="{FF2B5EF4-FFF2-40B4-BE49-F238E27FC236}">
                <a16:creationId xmlns:a16="http://schemas.microsoft.com/office/drawing/2014/main" id="{EF981EF5-3F87-4F2A-AFAD-82B0440EFA88}"/>
              </a:ext>
            </a:extLst>
          </p:cNvPr>
          <p:cNvSpPr txBox="1"/>
          <p:nvPr/>
        </p:nvSpPr>
        <p:spPr>
          <a:xfrm>
            <a:off x="9124950" y="1372679"/>
            <a:ext cx="3067050" cy="95410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vi-VN" altLang="zh-CN" sz="1400" b="0" i="0" u="none" strike="noStrike" kern="1200" cap="none" spc="0" normalizeH="0" baseline="0" noProof="0" dirty="0" err="1">
                <a:ln>
                  <a:noFill/>
                </a:ln>
                <a:solidFill>
                  <a:prstClr val="black"/>
                </a:solidFill>
                <a:effectLst/>
                <a:uLnTx/>
                <a:uFillTx/>
                <a:latin typeface="Arial"/>
                <a:cs typeface="+mn-cs"/>
              </a:rPr>
              <a:t>Click</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Add</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và</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điền</a:t>
            </a:r>
            <a:r>
              <a:rPr kumimoji="0" lang="vi-VN" altLang="zh-CN" sz="1400" b="0" i="0" u="none" strike="noStrike" kern="1200" cap="none" spc="0" normalizeH="0" baseline="0" noProof="0" dirty="0">
                <a:ln>
                  <a:noFill/>
                </a:ln>
                <a:solidFill>
                  <a:prstClr val="black"/>
                </a:solidFill>
                <a:effectLst/>
                <a:uLnTx/>
                <a:uFillTx/>
                <a:latin typeface="Arial"/>
                <a:cs typeface="+mn-cs"/>
              </a:rPr>
              <a:t> thông tin </a:t>
            </a:r>
            <a:r>
              <a:rPr kumimoji="0" lang="vi-VN" altLang="zh-CN" sz="1400" b="0" i="0" u="none" strike="noStrike" kern="1200" cap="none" spc="0" normalizeH="0" baseline="0" noProof="0" dirty="0" err="1">
                <a:ln>
                  <a:noFill/>
                </a:ln>
                <a:solidFill>
                  <a:prstClr val="black"/>
                </a:solidFill>
                <a:effectLst/>
                <a:uLnTx/>
                <a:uFillTx/>
                <a:latin typeface="Arial"/>
                <a:cs typeface="+mn-cs"/>
              </a:rPr>
              <a:t>để</a:t>
            </a:r>
            <a:r>
              <a:rPr kumimoji="0" lang="vi-VN" altLang="zh-CN" sz="1400" b="0" i="0" u="none" strike="noStrike" kern="1200" cap="none" spc="0" normalizeH="0" baseline="0" noProof="0" dirty="0">
                <a:ln>
                  <a:noFill/>
                </a:ln>
                <a:solidFill>
                  <a:prstClr val="black"/>
                </a:solidFill>
                <a:effectLst/>
                <a:uLnTx/>
                <a:uFillTx/>
                <a:latin typeface="Arial"/>
                <a:cs typeface="+mn-cs"/>
              </a:rPr>
              <a:t> thêm </a:t>
            </a:r>
            <a:r>
              <a:rPr kumimoji="0" lang="vi-VN" altLang="zh-CN" sz="1400" b="0" i="0" u="none" strike="noStrike" kern="1200" cap="none" spc="0" normalizeH="0" baseline="0" noProof="0" dirty="0" err="1">
                <a:ln>
                  <a:noFill/>
                </a:ln>
                <a:solidFill>
                  <a:prstClr val="black"/>
                </a:solidFill>
                <a:effectLst/>
                <a:uLnTx/>
                <a:uFillTx/>
                <a:latin typeface="Arial"/>
                <a:cs typeface="+mn-cs"/>
              </a:rPr>
              <a:t>mới</a:t>
            </a:r>
            <a:endParaRPr kumimoji="0" lang="vi-VN" altLang="zh-CN" sz="1400" b="0" i="0" u="none" strike="noStrike" kern="1200" cap="none" spc="0" normalizeH="0" baseline="0" noProof="0" dirty="0">
              <a:ln>
                <a:noFill/>
              </a:ln>
              <a:solidFill>
                <a:prstClr val="black"/>
              </a:solidFill>
              <a:effectLst/>
              <a:uLnTx/>
              <a:uFillTx/>
              <a:latin typeface="Arial"/>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vi-VN" altLang="zh-CN" sz="1400" dirty="0" err="1">
                <a:solidFill>
                  <a:prstClr val="black"/>
                </a:solidFill>
                <a:latin typeface="Arial"/>
              </a:rPr>
              <a:t>Data</a:t>
            </a:r>
            <a:r>
              <a:rPr lang="vi-VN" altLang="zh-CN" sz="1400" dirty="0">
                <a:solidFill>
                  <a:prstClr val="black"/>
                </a:solidFill>
                <a:latin typeface="Arial"/>
              </a:rPr>
              <a:t> </a:t>
            </a:r>
            <a:r>
              <a:rPr lang="vi-VN" altLang="zh-CN" sz="1400" dirty="0" err="1">
                <a:solidFill>
                  <a:prstClr val="black"/>
                </a:solidFill>
                <a:latin typeface="Arial"/>
              </a:rPr>
              <a:t>sẽ</a:t>
            </a:r>
            <a:r>
              <a:rPr lang="vi-VN" altLang="zh-CN" sz="1400" dirty="0">
                <a:solidFill>
                  <a:prstClr val="black"/>
                </a:solidFill>
                <a:latin typeface="Arial"/>
              </a:rPr>
              <a:t> </a:t>
            </a:r>
            <a:r>
              <a:rPr lang="vi-VN" altLang="zh-CN" sz="1400" dirty="0" err="1">
                <a:solidFill>
                  <a:prstClr val="black"/>
                </a:solidFill>
                <a:latin typeface="Arial"/>
              </a:rPr>
              <a:t>được</a:t>
            </a:r>
            <a:r>
              <a:rPr lang="vi-VN" altLang="zh-CN" sz="1400" dirty="0">
                <a:solidFill>
                  <a:prstClr val="black"/>
                </a:solidFill>
                <a:latin typeface="Arial"/>
              </a:rPr>
              <a:t> thêm </a:t>
            </a:r>
            <a:r>
              <a:rPr lang="vi-VN" altLang="zh-CN" sz="1400" dirty="0" err="1">
                <a:solidFill>
                  <a:prstClr val="black"/>
                </a:solidFill>
                <a:latin typeface="Arial"/>
              </a:rPr>
              <a:t>vào</a:t>
            </a:r>
            <a:r>
              <a:rPr lang="vi-VN" altLang="zh-CN" sz="1400" dirty="0">
                <a:solidFill>
                  <a:prstClr val="black"/>
                </a:solidFill>
                <a:latin typeface="Arial"/>
              </a:rPr>
              <a:t> </a:t>
            </a:r>
            <a:r>
              <a:rPr lang="vi-VN" altLang="zh-CN" sz="1400" dirty="0" err="1">
                <a:solidFill>
                  <a:prstClr val="black"/>
                </a:solidFill>
                <a:latin typeface="Arial"/>
              </a:rPr>
              <a:t>bảng</a:t>
            </a:r>
            <a:r>
              <a:rPr lang="vi-VN" altLang="zh-CN" sz="1400" dirty="0">
                <a:solidFill>
                  <a:prstClr val="black"/>
                </a:solidFill>
                <a:latin typeface="Arial"/>
              </a:rPr>
              <a:t> như </a:t>
            </a:r>
            <a:r>
              <a:rPr lang="vi-VN" altLang="zh-CN" sz="1400" dirty="0" err="1">
                <a:solidFill>
                  <a:prstClr val="black"/>
                </a:solidFill>
                <a:latin typeface="Arial"/>
              </a:rPr>
              <a:t>hình</a:t>
            </a:r>
            <a:r>
              <a:rPr lang="vi-VN" altLang="zh-CN" sz="1400" dirty="0">
                <a:solidFill>
                  <a:prstClr val="black"/>
                </a:solidFill>
                <a:latin typeface="Arial"/>
              </a:rPr>
              <a:t> </a:t>
            </a:r>
            <a:r>
              <a:rPr lang="vi-VN" altLang="zh-CN" sz="1400" dirty="0" err="1">
                <a:solidFill>
                  <a:prstClr val="black"/>
                </a:solidFill>
                <a:latin typeface="Arial"/>
              </a:rPr>
              <a:t>dưới</a:t>
            </a:r>
            <a:r>
              <a:rPr lang="vi-VN" altLang="zh-CN" sz="1400" dirty="0">
                <a:solidFill>
                  <a:prstClr val="black"/>
                </a:solidFill>
                <a:latin typeface="Arial"/>
              </a:rPr>
              <a:t> </a:t>
            </a:r>
          </a:p>
        </p:txBody>
      </p:sp>
    </p:spTree>
    <p:extLst>
      <p:ext uri="{BB962C8B-B14F-4D97-AF65-F5344CB8AC3E}">
        <p14:creationId xmlns:p14="http://schemas.microsoft.com/office/powerpoint/2010/main" val="347064731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D2C0E-6A92-453E-8724-618C126C6793}"/>
              </a:ext>
            </a:extLst>
          </p:cNvPr>
          <p:cNvSpPr>
            <a:spLocks noGrp="1"/>
          </p:cNvSpPr>
          <p:nvPr>
            <p:ph type="title"/>
          </p:nvPr>
        </p:nvSpPr>
        <p:spPr/>
        <p:txBody>
          <a:bodyPr/>
          <a:lstStyle/>
          <a:p>
            <a:r>
              <a:rPr lang="en-US" dirty="0"/>
              <a:t>Scan Packing</a:t>
            </a:r>
          </a:p>
        </p:txBody>
      </p:sp>
      <p:pic>
        <p:nvPicPr>
          <p:cNvPr id="4" name="Picture 3">
            <a:extLst>
              <a:ext uri="{FF2B5EF4-FFF2-40B4-BE49-F238E27FC236}">
                <a16:creationId xmlns:a16="http://schemas.microsoft.com/office/drawing/2014/main" id="{73AA8245-D497-4956-A13C-AEA799751985}"/>
              </a:ext>
            </a:extLst>
          </p:cNvPr>
          <p:cNvPicPr>
            <a:picLocks noChangeAspect="1"/>
          </p:cNvPicPr>
          <p:nvPr/>
        </p:nvPicPr>
        <p:blipFill>
          <a:blip r:embed="rId3"/>
          <a:stretch>
            <a:fillRect/>
          </a:stretch>
        </p:blipFill>
        <p:spPr>
          <a:xfrm>
            <a:off x="0" y="2217956"/>
            <a:ext cx="8620125" cy="676369"/>
          </a:xfrm>
          <a:prstGeom prst="rect">
            <a:avLst/>
          </a:prstGeom>
        </p:spPr>
      </p:pic>
      <p:pic>
        <p:nvPicPr>
          <p:cNvPr id="6" name="Picture 5">
            <a:extLst>
              <a:ext uri="{FF2B5EF4-FFF2-40B4-BE49-F238E27FC236}">
                <a16:creationId xmlns:a16="http://schemas.microsoft.com/office/drawing/2014/main" id="{87122D3C-9BAA-4EF9-8CE6-109E32FFA915}"/>
              </a:ext>
            </a:extLst>
          </p:cNvPr>
          <p:cNvPicPr>
            <a:picLocks noChangeAspect="1"/>
          </p:cNvPicPr>
          <p:nvPr/>
        </p:nvPicPr>
        <p:blipFill>
          <a:blip r:embed="rId4"/>
          <a:stretch>
            <a:fillRect/>
          </a:stretch>
        </p:blipFill>
        <p:spPr>
          <a:xfrm>
            <a:off x="0" y="3729977"/>
            <a:ext cx="8696325" cy="1112543"/>
          </a:xfrm>
          <a:prstGeom prst="rect">
            <a:avLst/>
          </a:prstGeom>
        </p:spPr>
      </p:pic>
      <p:sp>
        <p:nvSpPr>
          <p:cNvPr id="7" name="TextBox 6">
            <a:extLst>
              <a:ext uri="{FF2B5EF4-FFF2-40B4-BE49-F238E27FC236}">
                <a16:creationId xmlns:a16="http://schemas.microsoft.com/office/drawing/2014/main" id="{0E8120EE-133D-4594-B8E8-765ABDF2726B}"/>
              </a:ext>
            </a:extLst>
          </p:cNvPr>
          <p:cNvSpPr txBox="1"/>
          <p:nvPr/>
        </p:nvSpPr>
        <p:spPr>
          <a:xfrm>
            <a:off x="8733573" y="2084755"/>
            <a:ext cx="3458428" cy="2693045"/>
          </a:xfrm>
          <a:prstGeom prst="rect">
            <a:avLst/>
          </a:prstGeom>
          <a:noFill/>
        </p:spPr>
        <p:txBody>
          <a:bodyPr wrap="square">
            <a:spAutoFit/>
          </a:bodyPr>
          <a:lstStyle/>
          <a:p>
            <a:pPr marL="285750" indent="-285750">
              <a:buFontTx/>
              <a:buChar char="-"/>
              <a:defRPr/>
            </a:pPr>
            <a:r>
              <a:rPr lang="en-US" sz="1300" dirty="0">
                <a:latin typeface="Arial"/>
              </a:rPr>
              <a:t>Insert </a:t>
            </a:r>
            <a:r>
              <a:rPr lang="vi-VN" sz="1300" dirty="0">
                <a:latin typeface="Arial"/>
              </a:rPr>
              <a:t>dông </a:t>
            </a:r>
            <a:r>
              <a:rPr lang="vi-VN" sz="1300" dirty="0" err="1">
                <a:latin typeface="Arial"/>
              </a:rPr>
              <a:t>mới</a:t>
            </a:r>
            <a:r>
              <a:rPr lang="vi-VN" sz="1300" dirty="0">
                <a:latin typeface="Arial"/>
              </a:rPr>
              <a:t> </a:t>
            </a:r>
            <a:r>
              <a:rPr lang="vi-VN" sz="1300" dirty="0" err="1">
                <a:latin typeface="Arial"/>
              </a:rPr>
              <a:t>vào</a:t>
            </a:r>
            <a:r>
              <a:rPr lang="vi-VN" sz="1300" dirty="0">
                <a:latin typeface="Arial"/>
              </a:rPr>
              <a:t> </a:t>
            </a:r>
            <a:r>
              <a:rPr lang="vi-VN" sz="1300" dirty="0" err="1">
                <a:latin typeface="Arial"/>
              </a:rPr>
              <a:t>bảng</a:t>
            </a:r>
            <a:r>
              <a:rPr lang="vi-VN" sz="1300" dirty="0">
                <a:latin typeface="Arial"/>
              </a:rPr>
              <a:t> </a:t>
            </a:r>
            <a:r>
              <a:rPr lang="vi-VN" sz="1300" dirty="0" err="1">
                <a:latin typeface="Arial"/>
              </a:rPr>
              <a:t>mes.mes_sn_detail</a:t>
            </a:r>
            <a:r>
              <a:rPr lang="vi-VN" sz="1300" dirty="0">
                <a:latin typeface="Arial"/>
              </a:rPr>
              <a:t>, </a:t>
            </a:r>
            <a:r>
              <a:rPr lang="vi-VN" sz="1300" dirty="0" err="1">
                <a:latin typeface="Arial"/>
              </a:rPr>
              <a:t>kèm</a:t>
            </a:r>
            <a:r>
              <a:rPr lang="vi-VN" sz="1300" dirty="0">
                <a:latin typeface="Arial"/>
              </a:rPr>
              <a:t> theo </a:t>
            </a:r>
            <a:r>
              <a:rPr lang="vi-VN" sz="1300" dirty="0" err="1">
                <a:latin typeface="Arial"/>
              </a:rPr>
              <a:t>mã</a:t>
            </a:r>
            <a:r>
              <a:rPr lang="vi-VN" sz="1300" dirty="0">
                <a:latin typeface="Arial"/>
              </a:rPr>
              <a:t> </a:t>
            </a:r>
            <a:r>
              <a:rPr lang="vi-VN" sz="1300" dirty="0" err="1">
                <a:latin typeface="Arial"/>
              </a:rPr>
              <a:t>pack_id</a:t>
            </a:r>
            <a:endParaRPr lang="vi-VN" sz="1300" dirty="0">
              <a:latin typeface="Arial"/>
            </a:endParaRPr>
          </a:p>
          <a:p>
            <a:pPr marL="285750" indent="-285750">
              <a:buFontTx/>
              <a:buChar char="-"/>
              <a:defRPr/>
            </a:pPr>
            <a:r>
              <a:rPr lang="vi-VN" sz="1300" dirty="0">
                <a:latin typeface="Arial"/>
              </a:rPr>
              <a:t>Liên </a:t>
            </a:r>
            <a:r>
              <a:rPr lang="vi-VN" sz="1300" dirty="0" err="1">
                <a:latin typeface="Arial"/>
              </a:rPr>
              <a:t>kết</a:t>
            </a:r>
            <a:r>
              <a:rPr lang="vi-VN" sz="1300" dirty="0">
                <a:latin typeface="Arial"/>
              </a:rPr>
              <a:t> </a:t>
            </a:r>
            <a:r>
              <a:rPr lang="vi-VN" sz="1300" dirty="0" err="1">
                <a:latin typeface="Arial"/>
              </a:rPr>
              <a:t>với</a:t>
            </a:r>
            <a:r>
              <a:rPr lang="vi-VN" sz="1300" dirty="0">
                <a:latin typeface="Arial"/>
              </a:rPr>
              <a:t> </a:t>
            </a:r>
            <a:r>
              <a:rPr lang="vi-VN" sz="1300" dirty="0" err="1">
                <a:latin typeface="Arial"/>
              </a:rPr>
              <a:t>bảng</a:t>
            </a:r>
            <a:r>
              <a:rPr lang="vi-VN" sz="1300" dirty="0">
                <a:latin typeface="Arial"/>
              </a:rPr>
              <a:t> </a:t>
            </a:r>
            <a:r>
              <a:rPr lang="vi-VN" sz="1300" dirty="0" err="1">
                <a:latin typeface="Arial"/>
              </a:rPr>
              <a:t>mes.mes_wip_pack</a:t>
            </a:r>
            <a:r>
              <a:rPr lang="vi-VN" sz="1300" dirty="0">
                <a:latin typeface="Arial"/>
              </a:rPr>
              <a:t> qua </a:t>
            </a:r>
            <a:r>
              <a:rPr lang="vi-VN" sz="1300" dirty="0" err="1">
                <a:latin typeface="Arial"/>
              </a:rPr>
              <a:t>cột</a:t>
            </a:r>
            <a:r>
              <a:rPr lang="vi-VN" sz="1300" dirty="0">
                <a:latin typeface="Arial"/>
              </a:rPr>
              <a:t> </a:t>
            </a:r>
            <a:r>
              <a:rPr lang="vi-VN" sz="1300" dirty="0" err="1">
                <a:latin typeface="Arial"/>
              </a:rPr>
              <a:t>id</a:t>
            </a:r>
            <a:r>
              <a:rPr lang="vi-VN" sz="1300" dirty="0">
                <a:latin typeface="Arial"/>
              </a:rPr>
              <a:t>=</a:t>
            </a:r>
            <a:r>
              <a:rPr lang="vi-VN" sz="1300" dirty="0" err="1">
                <a:latin typeface="Arial"/>
              </a:rPr>
              <a:t>pack_id</a:t>
            </a:r>
            <a:r>
              <a:rPr lang="vi-VN" sz="1300" dirty="0">
                <a:latin typeface="Arial"/>
              </a:rPr>
              <a:t>,  </a:t>
            </a:r>
            <a:r>
              <a:rPr lang="vi-VN" sz="1300" dirty="0" err="1">
                <a:latin typeface="Arial"/>
              </a:rPr>
              <a:t>pack_type</a:t>
            </a:r>
            <a:r>
              <a:rPr lang="vi-VN" sz="1300" dirty="0">
                <a:latin typeface="Arial"/>
              </a:rPr>
              <a:t>=‘CARTON’</a:t>
            </a:r>
          </a:p>
          <a:p>
            <a:pPr marL="285750" indent="-285750">
              <a:buFontTx/>
              <a:buChar char="-"/>
              <a:defRPr/>
            </a:pPr>
            <a:r>
              <a:rPr lang="vi-VN" sz="1300" dirty="0">
                <a:latin typeface="Arial"/>
              </a:rPr>
              <a:t>Trong </a:t>
            </a:r>
            <a:r>
              <a:rPr lang="vi-VN" sz="1300" dirty="0" err="1">
                <a:latin typeface="Arial"/>
              </a:rPr>
              <a:t>bảng</a:t>
            </a:r>
            <a:r>
              <a:rPr lang="vi-VN" sz="1300" dirty="0">
                <a:latin typeface="Arial"/>
              </a:rPr>
              <a:t> </a:t>
            </a:r>
            <a:r>
              <a:rPr lang="vi-VN" sz="1300" dirty="0" err="1">
                <a:latin typeface="Arial"/>
              </a:rPr>
              <a:t>mes.mes_wip_pack</a:t>
            </a:r>
            <a:r>
              <a:rPr lang="vi-VN" sz="1300" dirty="0">
                <a:latin typeface="Arial"/>
              </a:rPr>
              <a:t> </a:t>
            </a:r>
            <a:r>
              <a:rPr lang="vi-VN" sz="1300" dirty="0" err="1">
                <a:latin typeface="Arial"/>
              </a:rPr>
              <a:t>cột</a:t>
            </a:r>
            <a:r>
              <a:rPr lang="vi-VN" sz="1300" dirty="0">
                <a:latin typeface="Arial"/>
              </a:rPr>
              <a:t> </a:t>
            </a:r>
            <a:r>
              <a:rPr lang="vi-VN" sz="1300" dirty="0" err="1">
                <a:latin typeface="Arial"/>
              </a:rPr>
              <a:t>p_pack_no</a:t>
            </a:r>
            <a:r>
              <a:rPr lang="vi-VN" sz="1300" dirty="0">
                <a:latin typeface="Arial"/>
              </a:rPr>
              <a:t> </a:t>
            </a:r>
            <a:r>
              <a:rPr lang="vi-VN" sz="1300" dirty="0" err="1">
                <a:latin typeface="Arial"/>
              </a:rPr>
              <a:t>và</a:t>
            </a:r>
            <a:r>
              <a:rPr lang="vi-VN" sz="1300" dirty="0">
                <a:latin typeface="Arial"/>
              </a:rPr>
              <a:t> </a:t>
            </a:r>
            <a:r>
              <a:rPr lang="vi-VN" sz="1300" dirty="0" err="1">
                <a:latin typeface="Arial"/>
              </a:rPr>
              <a:t>pid</a:t>
            </a:r>
            <a:r>
              <a:rPr lang="vi-VN" sz="1300" dirty="0">
                <a:latin typeface="Arial"/>
              </a:rPr>
              <a:t> sinh ra khi </a:t>
            </a:r>
            <a:r>
              <a:rPr lang="vi-VN" sz="1300" dirty="0" err="1">
                <a:latin typeface="Arial"/>
              </a:rPr>
              <a:t>đỉ</a:t>
            </a:r>
            <a:r>
              <a:rPr lang="vi-VN" sz="1300" dirty="0">
                <a:latin typeface="Arial"/>
              </a:rPr>
              <a:t> </a:t>
            </a:r>
            <a:r>
              <a:rPr lang="vi-VN" sz="1300" dirty="0" err="1">
                <a:latin typeface="Arial"/>
              </a:rPr>
              <a:t>số</a:t>
            </a:r>
            <a:r>
              <a:rPr lang="vi-VN" sz="1300" dirty="0">
                <a:latin typeface="Arial"/>
              </a:rPr>
              <a:t> </a:t>
            </a:r>
            <a:r>
              <a:rPr lang="vi-VN" sz="1300" dirty="0" err="1">
                <a:latin typeface="Arial"/>
              </a:rPr>
              <a:t>lượng</a:t>
            </a:r>
            <a:r>
              <a:rPr lang="vi-VN" sz="1300" dirty="0">
                <a:latin typeface="Arial"/>
              </a:rPr>
              <a:t> thung </a:t>
            </a:r>
            <a:r>
              <a:rPr lang="vi-VN" sz="1300" dirty="0" err="1">
                <a:latin typeface="Arial"/>
              </a:rPr>
              <a:t>để</a:t>
            </a:r>
            <a:r>
              <a:rPr lang="vi-VN" sz="1300" dirty="0">
                <a:latin typeface="Arial"/>
              </a:rPr>
              <a:t> </a:t>
            </a:r>
            <a:r>
              <a:rPr lang="vi-VN" sz="1300" dirty="0" err="1">
                <a:latin typeface="Arial"/>
              </a:rPr>
              <a:t>đóng</a:t>
            </a:r>
            <a:r>
              <a:rPr lang="vi-VN" sz="1300" dirty="0">
                <a:latin typeface="Arial"/>
              </a:rPr>
              <a:t> </a:t>
            </a:r>
            <a:r>
              <a:rPr lang="vi-VN" sz="1300" dirty="0" err="1">
                <a:latin typeface="Arial"/>
              </a:rPr>
              <a:t>pallet</a:t>
            </a:r>
            <a:endParaRPr lang="vi-VN" sz="1300" dirty="0">
              <a:latin typeface="Arial"/>
            </a:endParaRPr>
          </a:p>
          <a:p>
            <a:pPr marL="285750" indent="-285750">
              <a:buFontTx/>
              <a:buChar char="-"/>
              <a:defRPr/>
            </a:pPr>
            <a:r>
              <a:rPr lang="vi-VN" sz="1300" dirty="0">
                <a:latin typeface="Arial"/>
              </a:rPr>
              <a:t>Thông tin </a:t>
            </a:r>
            <a:r>
              <a:rPr lang="vi-VN" sz="1300" dirty="0" err="1">
                <a:latin typeface="Arial"/>
              </a:rPr>
              <a:t>pallet</a:t>
            </a:r>
            <a:r>
              <a:rPr lang="vi-VN" sz="1300" dirty="0">
                <a:latin typeface="Arial"/>
              </a:rPr>
              <a:t> </a:t>
            </a:r>
            <a:r>
              <a:rPr lang="vi-VN" sz="1300" dirty="0" err="1">
                <a:latin typeface="Arial"/>
              </a:rPr>
              <a:t>cũng</a:t>
            </a:r>
            <a:r>
              <a:rPr lang="vi-VN" sz="1300" dirty="0">
                <a:latin typeface="Arial"/>
              </a:rPr>
              <a:t> </a:t>
            </a:r>
            <a:r>
              <a:rPr lang="vi-VN" sz="1300" dirty="0" err="1">
                <a:latin typeface="Arial"/>
              </a:rPr>
              <a:t>được</a:t>
            </a:r>
            <a:r>
              <a:rPr lang="vi-VN" sz="1300" dirty="0">
                <a:latin typeface="Arial"/>
              </a:rPr>
              <a:t> lưu trong </a:t>
            </a:r>
            <a:r>
              <a:rPr lang="vi-VN" sz="1300" dirty="0" err="1">
                <a:latin typeface="Arial"/>
              </a:rPr>
              <a:t>bảng</a:t>
            </a:r>
            <a:r>
              <a:rPr lang="vi-VN" sz="1300" dirty="0">
                <a:latin typeface="Arial"/>
              </a:rPr>
              <a:t> </a:t>
            </a:r>
            <a:r>
              <a:rPr lang="vi-VN" sz="1300" dirty="0" err="1">
                <a:latin typeface="Arial"/>
              </a:rPr>
              <a:t>mes.mes_wip_pack</a:t>
            </a:r>
            <a:r>
              <a:rPr lang="vi-VN" sz="1300" dirty="0">
                <a:latin typeface="Arial"/>
              </a:rPr>
              <a:t> </a:t>
            </a:r>
            <a:r>
              <a:rPr lang="vi-VN" sz="1300" dirty="0" err="1">
                <a:latin typeface="Arial"/>
              </a:rPr>
              <a:t>với</a:t>
            </a:r>
            <a:r>
              <a:rPr lang="vi-VN" sz="1300" dirty="0">
                <a:latin typeface="Arial"/>
              </a:rPr>
              <a:t> </a:t>
            </a:r>
            <a:r>
              <a:rPr lang="vi-VN" sz="1300" dirty="0" err="1">
                <a:latin typeface="Arial"/>
              </a:rPr>
              <a:t>pack_type</a:t>
            </a:r>
            <a:r>
              <a:rPr lang="vi-VN" sz="1300" dirty="0">
                <a:latin typeface="Arial"/>
              </a:rPr>
              <a:t> =‘PALLET’ </a:t>
            </a:r>
          </a:p>
          <a:p>
            <a:pPr marL="285750" indent="-285750">
              <a:buFontTx/>
              <a:buChar char="-"/>
              <a:defRPr/>
            </a:pPr>
            <a:endParaRPr lang="vi-VN" sz="1300" dirty="0">
              <a:latin typeface="Arial"/>
            </a:endParaRPr>
          </a:p>
        </p:txBody>
      </p:sp>
      <p:sp>
        <p:nvSpPr>
          <p:cNvPr id="8" name="Rectangle: Rounded Corners 7">
            <a:extLst>
              <a:ext uri="{FF2B5EF4-FFF2-40B4-BE49-F238E27FC236}">
                <a16:creationId xmlns:a16="http://schemas.microsoft.com/office/drawing/2014/main" id="{32B2E7F2-CCC5-4045-9258-780A0AF671B6}"/>
              </a:ext>
            </a:extLst>
          </p:cNvPr>
          <p:cNvSpPr/>
          <p:nvPr/>
        </p:nvSpPr>
        <p:spPr>
          <a:xfrm>
            <a:off x="7412255" y="2737313"/>
            <a:ext cx="596766" cy="20934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0F7FFDC5-4B6A-4097-8D3C-1509B96E3428}"/>
              </a:ext>
            </a:extLst>
          </p:cNvPr>
          <p:cNvSpPr/>
          <p:nvPr/>
        </p:nvSpPr>
        <p:spPr>
          <a:xfrm>
            <a:off x="430430" y="4686300"/>
            <a:ext cx="596766" cy="15622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3449FFE1-8E3D-4747-8397-4DB33AFE01BC}"/>
              </a:ext>
            </a:extLst>
          </p:cNvPr>
          <p:cNvSpPr/>
          <p:nvPr/>
        </p:nvSpPr>
        <p:spPr>
          <a:xfrm>
            <a:off x="7284469" y="4633171"/>
            <a:ext cx="1449103" cy="20934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01443A5E-1F20-4A3D-9C9B-047755A7E76F}"/>
              </a:ext>
            </a:extLst>
          </p:cNvPr>
          <p:cNvSpPr/>
          <p:nvPr/>
        </p:nvSpPr>
        <p:spPr>
          <a:xfrm>
            <a:off x="430430" y="4461922"/>
            <a:ext cx="2817595" cy="22437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4601EFA5-A9F8-463E-B551-0F1AE0605F84}"/>
              </a:ext>
            </a:extLst>
          </p:cNvPr>
          <p:cNvCxnSpPr>
            <a:stCxn id="10" idx="1"/>
          </p:cNvCxnSpPr>
          <p:nvPr/>
        </p:nvCxnSpPr>
        <p:spPr>
          <a:xfrm flipH="1" flipV="1">
            <a:off x="2720189" y="4476951"/>
            <a:ext cx="4564280" cy="26089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536027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02709-B446-425A-998C-52866B77D8D8}"/>
              </a:ext>
            </a:extLst>
          </p:cNvPr>
          <p:cNvSpPr>
            <a:spLocks noGrp="1"/>
          </p:cNvSpPr>
          <p:nvPr>
            <p:ph type="title"/>
          </p:nvPr>
        </p:nvSpPr>
        <p:spPr/>
        <p:txBody>
          <a:bodyPr/>
          <a:lstStyle/>
          <a:p>
            <a:r>
              <a:rPr lang="en-US" dirty="0"/>
              <a:t>Scan OBA-VI</a:t>
            </a:r>
          </a:p>
        </p:txBody>
      </p:sp>
      <p:pic>
        <p:nvPicPr>
          <p:cNvPr id="4" name="Picture 3">
            <a:extLst>
              <a:ext uri="{FF2B5EF4-FFF2-40B4-BE49-F238E27FC236}">
                <a16:creationId xmlns:a16="http://schemas.microsoft.com/office/drawing/2014/main" id="{908836DC-65C3-4B7B-B42D-5A79BF79F6F9}"/>
              </a:ext>
            </a:extLst>
          </p:cNvPr>
          <p:cNvPicPr>
            <a:picLocks noChangeAspect="1"/>
          </p:cNvPicPr>
          <p:nvPr/>
        </p:nvPicPr>
        <p:blipFill>
          <a:blip r:embed="rId2"/>
          <a:stretch>
            <a:fillRect/>
          </a:stretch>
        </p:blipFill>
        <p:spPr>
          <a:xfrm>
            <a:off x="1" y="1935972"/>
            <a:ext cx="8382000" cy="2986055"/>
          </a:xfrm>
          <a:prstGeom prst="rect">
            <a:avLst/>
          </a:prstGeom>
        </p:spPr>
      </p:pic>
      <p:sp>
        <p:nvSpPr>
          <p:cNvPr id="5" name="TextBox 4">
            <a:extLst>
              <a:ext uri="{FF2B5EF4-FFF2-40B4-BE49-F238E27FC236}">
                <a16:creationId xmlns:a16="http://schemas.microsoft.com/office/drawing/2014/main" id="{06998EBA-8E13-4C5B-93D4-56F800AD86B0}"/>
              </a:ext>
            </a:extLst>
          </p:cNvPr>
          <p:cNvSpPr txBox="1"/>
          <p:nvPr/>
        </p:nvSpPr>
        <p:spPr>
          <a:xfrm>
            <a:off x="8620125" y="1935972"/>
            <a:ext cx="3248025" cy="892552"/>
          </a:xfrm>
          <a:prstGeom prst="rect">
            <a:avLst/>
          </a:prstGeom>
          <a:noFill/>
        </p:spPr>
        <p:txBody>
          <a:bodyPr wrap="square">
            <a:spAutoFit/>
          </a:bodyPr>
          <a:lstStyle/>
          <a:p>
            <a:pPr marL="285750" indent="-285750">
              <a:buFontTx/>
              <a:buChar char="-"/>
              <a:defRPr/>
            </a:pPr>
            <a:r>
              <a:rPr lang="vi-VN" sz="1300" dirty="0">
                <a:latin typeface="Arial"/>
              </a:rPr>
              <a:t>Sau khi </a:t>
            </a:r>
            <a:r>
              <a:rPr lang="vi-VN" sz="1300" dirty="0" err="1">
                <a:latin typeface="Arial"/>
              </a:rPr>
              <a:t>pass</a:t>
            </a:r>
            <a:r>
              <a:rPr lang="vi-VN" sz="1300" dirty="0">
                <a:latin typeface="Arial"/>
              </a:rPr>
              <a:t> </a:t>
            </a:r>
            <a:r>
              <a:rPr lang="vi-VN" sz="1300" dirty="0" err="1">
                <a:latin typeface="Arial"/>
              </a:rPr>
              <a:t>trạm</a:t>
            </a:r>
            <a:r>
              <a:rPr lang="en-US" sz="1300" dirty="0">
                <a:latin typeface="Arial"/>
              </a:rPr>
              <a:t> OBA-VI</a:t>
            </a:r>
            <a:r>
              <a:rPr lang="vi-VN" sz="1300" dirty="0">
                <a:latin typeface="Arial"/>
              </a:rPr>
              <a:t>, </a:t>
            </a:r>
            <a:r>
              <a:rPr lang="vi-VN" sz="1300" dirty="0" err="1">
                <a:latin typeface="Arial"/>
              </a:rPr>
              <a:t>hệ</a:t>
            </a:r>
            <a:r>
              <a:rPr lang="vi-VN" sz="1300" dirty="0">
                <a:latin typeface="Arial"/>
              </a:rPr>
              <a:t> </a:t>
            </a:r>
            <a:r>
              <a:rPr lang="vi-VN" sz="1300" dirty="0" err="1">
                <a:latin typeface="Arial"/>
              </a:rPr>
              <a:t>thống</a:t>
            </a:r>
            <a:r>
              <a:rPr lang="vi-VN" sz="1300" dirty="0">
                <a:latin typeface="Arial"/>
              </a:rPr>
              <a:t> </a:t>
            </a:r>
            <a:r>
              <a:rPr lang="vi-VN" sz="1300" dirty="0" err="1">
                <a:latin typeface="Arial"/>
              </a:rPr>
              <a:t>insert</a:t>
            </a:r>
            <a:r>
              <a:rPr lang="vi-VN" sz="1300" dirty="0">
                <a:latin typeface="Arial"/>
              </a:rPr>
              <a:t> thêm 1 dông </a:t>
            </a:r>
            <a:r>
              <a:rPr lang="vi-VN" sz="1300" dirty="0" err="1">
                <a:latin typeface="Arial"/>
              </a:rPr>
              <a:t>vào</a:t>
            </a:r>
            <a:r>
              <a:rPr lang="vi-VN" sz="1300" dirty="0">
                <a:latin typeface="Arial"/>
              </a:rPr>
              <a:t> </a:t>
            </a:r>
            <a:r>
              <a:rPr lang="vi-VN" sz="1300" dirty="0" err="1">
                <a:latin typeface="Arial"/>
              </a:rPr>
              <a:t>bảng</a:t>
            </a:r>
            <a:r>
              <a:rPr lang="vi-VN" sz="1300" dirty="0">
                <a:latin typeface="Arial"/>
              </a:rPr>
              <a:t> </a:t>
            </a:r>
            <a:r>
              <a:rPr lang="vi-VN" sz="1300" dirty="0" err="1">
                <a:latin typeface="Arial"/>
              </a:rPr>
              <a:t>mes.mes_sn_detail</a:t>
            </a:r>
            <a:r>
              <a:rPr lang="en-US" sz="1300" dirty="0">
                <a:latin typeface="Arial"/>
              </a:rPr>
              <a:t> </a:t>
            </a:r>
            <a:r>
              <a:rPr lang="vi-VN" sz="1300" dirty="0">
                <a:latin typeface="Arial"/>
              </a:rPr>
              <a:t>tương </a:t>
            </a:r>
            <a:r>
              <a:rPr lang="vi-VN" sz="1300" dirty="0" err="1">
                <a:latin typeface="Arial"/>
              </a:rPr>
              <a:t>tự</a:t>
            </a:r>
            <a:r>
              <a:rPr lang="vi-VN" sz="1300" dirty="0">
                <a:latin typeface="Arial"/>
              </a:rPr>
              <a:t> như </a:t>
            </a:r>
            <a:r>
              <a:rPr lang="vi-VN" sz="1300" dirty="0" err="1">
                <a:latin typeface="Arial"/>
              </a:rPr>
              <a:t>các</a:t>
            </a:r>
            <a:r>
              <a:rPr lang="vi-VN" sz="1300" dirty="0">
                <a:latin typeface="Arial"/>
              </a:rPr>
              <a:t> </a:t>
            </a:r>
            <a:r>
              <a:rPr lang="vi-VN" sz="1300" dirty="0" err="1">
                <a:latin typeface="Arial"/>
              </a:rPr>
              <a:t>trạm</a:t>
            </a:r>
            <a:r>
              <a:rPr lang="vi-VN" sz="1300" dirty="0">
                <a:latin typeface="Arial"/>
              </a:rPr>
              <a:t> </a:t>
            </a:r>
            <a:r>
              <a:rPr lang="vi-VN" sz="1300" dirty="0" err="1">
                <a:latin typeface="Arial"/>
              </a:rPr>
              <a:t>khác</a:t>
            </a:r>
            <a:endParaRPr lang="vi-VN" sz="1300" dirty="0">
              <a:latin typeface="Arial"/>
            </a:endParaRPr>
          </a:p>
        </p:txBody>
      </p:sp>
    </p:spTree>
    <p:extLst>
      <p:ext uri="{BB962C8B-B14F-4D97-AF65-F5344CB8AC3E}">
        <p14:creationId xmlns:p14="http://schemas.microsoft.com/office/powerpoint/2010/main" val="45866926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1483E-690B-469B-AC88-0B517144BCE9}"/>
              </a:ext>
            </a:extLst>
          </p:cNvPr>
          <p:cNvSpPr>
            <a:spLocks noGrp="1"/>
          </p:cNvSpPr>
          <p:nvPr>
            <p:ph type="title"/>
          </p:nvPr>
        </p:nvSpPr>
        <p:spPr/>
        <p:txBody>
          <a:bodyPr/>
          <a:lstStyle/>
          <a:p>
            <a:r>
              <a:rPr lang="vi-VN" dirty="0" err="1"/>
              <a:t>Đồng</a:t>
            </a:r>
            <a:r>
              <a:rPr lang="vi-VN" dirty="0"/>
              <a:t> </a:t>
            </a:r>
            <a:r>
              <a:rPr lang="vi-VN" dirty="0" err="1"/>
              <a:t>bộ</a:t>
            </a:r>
            <a:r>
              <a:rPr lang="vi-VN" dirty="0"/>
              <a:t> công </a:t>
            </a:r>
            <a:r>
              <a:rPr lang="vi-VN" dirty="0" err="1"/>
              <a:t>lệnh</a:t>
            </a:r>
            <a:r>
              <a:rPr lang="vi-VN" dirty="0"/>
              <a:t> sang WMS</a:t>
            </a:r>
            <a:endParaRPr lang="en-US" dirty="0"/>
          </a:p>
        </p:txBody>
      </p:sp>
      <p:pic>
        <p:nvPicPr>
          <p:cNvPr id="6" name="Picture 5">
            <a:extLst>
              <a:ext uri="{FF2B5EF4-FFF2-40B4-BE49-F238E27FC236}">
                <a16:creationId xmlns:a16="http://schemas.microsoft.com/office/drawing/2014/main" id="{1519ACB2-1320-469B-97FD-1541450A3129}"/>
              </a:ext>
            </a:extLst>
          </p:cNvPr>
          <p:cNvPicPr>
            <a:picLocks noChangeAspect="1"/>
          </p:cNvPicPr>
          <p:nvPr/>
        </p:nvPicPr>
        <p:blipFill>
          <a:blip r:embed="rId2"/>
          <a:stretch>
            <a:fillRect/>
          </a:stretch>
        </p:blipFill>
        <p:spPr>
          <a:xfrm>
            <a:off x="200025" y="4420779"/>
            <a:ext cx="11991975" cy="1533739"/>
          </a:xfrm>
          <a:prstGeom prst="rect">
            <a:avLst/>
          </a:prstGeom>
        </p:spPr>
      </p:pic>
      <p:sp>
        <p:nvSpPr>
          <p:cNvPr id="7" name="TextBox 6">
            <a:extLst>
              <a:ext uri="{FF2B5EF4-FFF2-40B4-BE49-F238E27FC236}">
                <a16:creationId xmlns:a16="http://schemas.microsoft.com/office/drawing/2014/main" id="{096BD93C-F392-4AC3-8D84-30D50B6DE07B}"/>
              </a:ext>
            </a:extLst>
          </p:cNvPr>
          <p:cNvSpPr txBox="1"/>
          <p:nvPr/>
        </p:nvSpPr>
        <p:spPr>
          <a:xfrm>
            <a:off x="8362950" y="1682341"/>
            <a:ext cx="3829050" cy="1292662"/>
          </a:xfrm>
          <a:prstGeom prst="rect">
            <a:avLst/>
          </a:prstGeom>
          <a:noFill/>
        </p:spPr>
        <p:txBody>
          <a:bodyPr wrap="square">
            <a:spAutoFit/>
          </a:bodyPr>
          <a:lstStyle/>
          <a:p>
            <a:pPr marL="285750" indent="-285750">
              <a:buFontTx/>
              <a:buChar char="-"/>
              <a:defRPr/>
            </a:pPr>
            <a:r>
              <a:rPr lang="vi-VN" sz="1300" dirty="0">
                <a:latin typeface="Arial"/>
              </a:rPr>
              <a:t>Thông tin  công </a:t>
            </a:r>
            <a:r>
              <a:rPr lang="vi-VN" sz="1300" dirty="0" err="1">
                <a:latin typeface="Arial"/>
              </a:rPr>
              <a:t>lệnh</a:t>
            </a:r>
            <a:r>
              <a:rPr lang="vi-VN" sz="1300" dirty="0">
                <a:latin typeface="Arial"/>
              </a:rPr>
              <a:t> </a:t>
            </a:r>
            <a:r>
              <a:rPr lang="vi-VN" sz="1300" dirty="0" err="1">
                <a:latin typeface="Arial"/>
              </a:rPr>
              <a:t>được</a:t>
            </a:r>
            <a:r>
              <a:rPr lang="vi-VN" sz="1300" dirty="0">
                <a:latin typeface="Arial"/>
              </a:rPr>
              <a:t> lưu </a:t>
            </a:r>
            <a:r>
              <a:rPr lang="vi-VN" sz="1300" dirty="0" err="1">
                <a:latin typeface="Arial"/>
              </a:rPr>
              <a:t>trữ</a:t>
            </a:r>
            <a:r>
              <a:rPr lang="vi-VN" sz="1300" dirty="0">
                <a:latin typeface="Arial"/>
              </a:rPr>
              <a:t> trong </a:t>
            </a:r>
            <a:r>
              <a:rPr lang="vi-VN" sz="1300" dirty="0" err="1">
                <a:latin typeface="Arial"/>
              </a:rPr>
              <a:t>bảng</a:t>
            </a:r>
            <a:r>
              <a:rPr lang="vi-VN" sz="1300" dirty="0">
                <a:latin typeface="Arial"/>
              </a:rPr>
              <a:t> </a:t>
            </a:r>
            <a:r>
              <a:rPr lang="vi-VN" sz="1300" dirty="0" err="1">
                <a:latin typeface="Arial"/>
              </a:rPr>
              <a:t>wms.wms_work_order_header</a:t>
            </a:r>
            <a:endParaRPr lang="en-US" sz="1300" dirty="0">
              <a:latin typeface="Arial"/>
            </a:endParaRPr>
          </a:p>
          <a:p>
            <a:pPr marL="285750" indent="-285750">
              <a:buFontTx/>
              <a:buChar char="-"/>
              <a:defRPr/>
            </a:pPr>
            <a:r>
              <a:rPr lang="vi-VN" sz="1300" dirty="0" err="1">
                <a:latin typeface="Arial"/>
              </a:rPr>
              <a:t>Kiểm</a:t>
            </a:r>
            <a:r>
              <a:rPr lang="vi-VN" sz="1300" dirty="0">
                <a:latin typeface="Arial"/>
              </a:rPr>
              <a:t> tra trong </a:t>
            </a:r>
            <a:r>
              <a:rPr lang="vi-VN" sz="1300" dirty="0" err="1">
                <a:latin typeface="Arial"/>
              </a:rPr>
              <a:t>màn</a:t>
            </a:r>
            <a:r>
              <a:rPr lang="vi-VN" sz="1300" dirty="0">
                <a:latin typeface="Arial"/>
              </a:rPr>
              <a:t> </a:t>
            </a:r>
            <a:r>
              <a:rPr lang="vi-VN" sz="1300" dirty="0" err="1">
                <a:latin typeface="Arial"/>
              </a:rPr>
              <a:t>hình</a:t>
            </a:r>
            <a:r>
              <a:rPr lang="vi-VN" sz="1300" dirty="0">
                <a:latin typeface="Arial"/>
              </a:rPr>
              <a:t> </a:t>
            </a:r>
            <a:r>
              <a:rPr lang="zh-TW" altLang="en-US" sz="1300" dirty="0">
                <a:latin typeface="Arial"/>
              </a:rPr>
              <a:t>工单详情</a:t>
            </a:r>
            <a:endParaRPr lang="vi-VN" altLang="zh-TW" sz="1300" dirty="0">
              <a:latin typeface="Arial"/>
            </a:endParaRPr>
          </a:p>
          <a:p>
            <a:pPr>
              <a:defRPr/>
            </a:pPr>
            <a:r>
              <a:rPr lang="vi-VN" sz="1300" dirty="0">
                <a:latin typeface="Arial"/>
              </a:rPr>
              <a:t>url: https://cmesqa.ces.myfiinet.com/#/en/ims/wms/work/work-list</a:t>
            </a:r>
          </a:p>
        </p:txBody>
      </p:sp>
      <p:pic>
        <p:nvPicPr>
          <p:cNvPr id="9" name="Picture 8">
            <a:extLst>
              <a:ext uri="{FF2B5EF4-FFF2-40B4-BE49-F238E27FC236}">
                <a16:creationId xmlns:a16="http://schemas.microsoft.com/office/drawing/2014/main" id="{8BDF8F63-B673-4848-BF7C-ABE97CD2DF3C}"/>
              </a:ext>
            </a:extLst>
          </p:cNvPr>
          <p:cNvPicPr>
            <a:picLocks noChangeAspect="1"/>
          </p:cNvPicPr>
          <p:nvPr/>
        </p:nvPicPr>
        <p:blipFill>
          <a:blip r:embed="rId3"/>
          <a:stretch>
            <a:fillRect/>
          </a:stretch>
        </p:blipFill>
        <p:spPr>
          <a:xfrm>
            <a:off x="0" y="1663291"/>
            <a:ext cx="8362950" cy="2580096"/>
          </a:xfrm>
          <a:prstGeom prst="rect">
            <a:avLst/>
          </a:prstGeom>
        </p:spPr>
      </p:pic>
    </p:spTree>
    <p:extLst>
      <p:ext uri="{BB962C8B-B14F-4D97-AF65-F5344CB8AC3E}">
        <p14:creationId xmlns:p14="http://schemas.microsoft.com/office/powerpoint/2010/main" val="37072885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EF968-9DF2-474D-9D50-116C897AA7A5}"/>
              </a:ext>
            </a:extLst>
          </p:cNvPr>
          <p:cNvSpPr>
            <a:spLocks noGrp="1"/>
          </p:cNvSpPr>
          <p:nvPr>
            <p:ph type="title"/>
          </p:nvPr>
        </p:nvSpPr>
        <p:spPr/>
        <p:txBody>
          <a:bodyPr/>
          <a:lstStyle/>
          <a:p>
            <a:r>
              <a:rPr lang="vi-VN" sz="2400" dirty="0">
                <a:latin typeface="Arial"/>
              </a:rPr>
              <a:t>Thêm khu </a:t>
            </a:r>
            <a:r>
              <a:rPr lang="vi-VN" sz="2400" dirty="0" err="1">
                <a:latin typeface="Arial"/>
              </a:rPr>
              <a:t>vực</a:t>
            </a:r>
            <a:r>
              <a:rPr lang="vi-VN" sz="2400" dirty="0">
                <a:latin typeface="Arial"/>
              </a:rPr>
              <a:t> kho </a:t>
            </a:r>
            <a:endParaRPr lang="en-US" dirty="0"/>
          </a:p>
        </p:txBody>
      </p:sp>
      <p:pic>
        <p:nvPicPr>
          <p:cNvPr id="4" name="Picture 3">
            <a:extLst>
              <a:ext uri="{FF2B5EF4-FFF2-40B4-BE49-F238E27FC236}">
                <a16:creationId xmlns:a16="http://schemas.microsoft.com/office/drawing/2014/main" id="{7DF33F3D-53BA-46B7-BAED-57C6C6174791}"/>
              </a:ext>
            </a:extLst>
          </p:cNvPr>
          <p:cNvPicPr>
            <a:picLocks noChangeAspect="1"/>
          </p:cNvPicPr>
          <p:nvPr/>
        </p:nvPicPr>
        <p:blipFill>
          <a:blip r:embed="rId2"/>
          <a:stretch>
            <a:fillRect/>
          </a:stretch>
        </p:blipFill>
        <p:spPr>
          <a:xfrm>
            <a:off x="147171" y="1690960"/>
            <a:ext cx="3405654" cy="4659593"/>
          </a:xfrm>
          <a:prstGeom prst="rect">
            <a:avLst/>
          </a:prstGeom>
        </p:spPr>
      </p:pic>
      <p:pic>
        <p:nvPicPr>
          <p:cNvPr id="6" name="Picture 5">
            <a:extLst>
              <a:ext uri="{FF2B5EF4-FFF2-40B4-BE49-F238E27FC236}">
                <a16:creationId xmlns:a16="http://schemas.microsoft.com/office/drawing/2014/main" id="{B4CA476E-F42D-4FF0-AE22-FFBFF24FC8BF}"/>
              </a:ext>
            </a:extLst>
          </p:cNvPr>
          <p:cNvPicPr>
            <a:picLocks noChangeAspect="1"/>
          </p:cNvPicPr>
          <p:nvPr/>
        </p:nvPicPr>
        <p:blipFill>
          <a:blip r:embed="rId3"/>
          <a:stretch>
            <a:fillRect/>
          </a:stretch>
        </p:blipFill>
        <p:spPr>
          <a:xfrm>
            <a:off x="3547690" y="3086478"/>
            <a:ext cx="8562975" cy="1958968"/>
          </a:xfrm>
          <a:prstGeom prst="rect">
            <a:avLst/>
          </a:prstGeom>
        </p:spPr>
      </p:pic>
      <p:sp>
        <p:nvSpPr>
          <p:cNvPr id="8" name="TextBox 7">
            <a:extLst>
              <a:ext uri="{FF2B5EF4-FFF2-40B4-BE49-F238E27FC236}">
                <a16:creationId xmlns:a16="http://schemas.microsoft.com/office/drawing/2014/main" id="{2E843085-37E6-4791-9200-E57781FB9D38}"/>
              </a:ext>
            </a:extLst>
          </p:cNvPr>
          <p:cNvSpPr txBox="1"/>
          <p:nvPr/>
        </p:nvSpPr>
        <p:spPr>
          <a:xfrm>
            <a:off x="4231248" y="1550949"/>
            <a:ext cx="7884551" cy="892552"/>
          </a:xfrm>
          <a:prstGeom prst="rect">
            <a:avLst/>
          </a:prstGeom>
          <a:noFill/>
        </p:spPr>
        <p:txBody>
          <a:bodyPr wrap="square">
            <a:spAutoFit/>
          </a:bodyPr>
          <a:lstStyle/>
          <a:p>
            <a:pPr>
              <a:defRPr/>
            </a:pPr>
            <a:r>
              <a:rPr lang="vi-VN" sz="1300" dirty="0">
                <a:latin typeface="Arial"/>
                <a:hlinkClick r:id="rId4"/>
              </a:rPr>
              <a:t>https://cmesqa.ces.myfiinet.com/#/en/ims/wms/model/area</a:t>
            </a:r>
            <a:endParaRPr lang="vi-VN" sz="1300" dirty="0">
              <a:latin typeface="Arial"/>
            </a:endParaRPr>
          </a:p>
          <a:p>
            <a:pPr marL="285750" indent="-285750">
              <a:buFontTx/>
              <a:buChar char="-"/>
              <a:defRPr/>
            </a:pPr>
            <a:r>
              <a:rPr lang="vi-VN" sz="1300" dirty="0">
                <a:latin typeface="Arial"/>
              </a:rPr>
              <a:t>Thêm khu </a:t>
            </a:r>
            <a:r>
              <a:rPr lang="vi-VN" sz="1300" dirty="0" err="1">
                <a:latin typeface="Arial"/>
              </a:rPr>
              <a:t>vực</a:t>
            </a:r>
            <a:r>
              <a:rPr lang="vi-VN" sz="1300" dirty="0">
                <a:latin typeface="Arial"/>
              </a:rPr>
              <a:t> kho ở </a:t>
            </a:r>
            <a:r>
              <a:rPr lang="vi-VN" sz="1300" dirty="0" err="1">
                <a:latin typeface="Arial"/>
              </a:rPr>
              <a:t>màn</a:t>
            </a:r>
            <a:r>
              <a:rPr lang="vi-VN" sz="1300" dirty="0">
                <a:latin typeface="Arial"/>
              </a:rPr>
              <a:t> </a:t>
            </a:r>
            <a:r>
              <a:rPr lang="vi-VN" sz="1300" dirty="0" err="1">
                <a:latin typeface="Arial"/>
              </a:rPr>
              <a:t>hình</a:t>
            </a:r>
            <a:r>
              <a:rPr lang="vi-VN" sz="1300" dirty="0">
                <a:latin typeface="Arial"/>
              </a:rPr>
              <a:t> </a:t>
            </a:r>
            <a:r>
              <a:rPr lang="zh-TW" altLang="en-US" sz="1300" dirty="0">
                <a:latin typeface="Arial"/>
              </a:rPr>
              <a:t>库区管理</a:t>
            </a:r>
            <a:endParaRPr lang="vi-VN" altLang="zh-TW" sz="1300" dirty="0">
              <a:latin typeface="Arial"/>
            </a:endParaRPr>
          </a:p>
          <a:p>
            <a:pPr marL="285750" indent="-285750">
              <a:buFontTx/>
              <a:buChar char="-"/>
              <a:defRPr/>
            </a:pPr>
            <a:r>
              <a:rPr lang="vi-VN" altLang="zh-TW" sz="1300" dirty="0" err="1">
                <a:latin typeface="Arial"/>
              </a:rPr>
              <a:t>Data</a:t>
            </a:r>
            <a:r>
              <a:rPr lang="vi-VN" altLang="zh-TW" sz="1300" dirty="0">
                <a:latin typeface="Arial"/>
              </a:rPr>
              <a:t> </a:t>
            </a:r>
            <a:r>
              <a:rPr lang="vi-VN" altLang="zh-TW" sz="1300" dirty="0" err="1">
                <a:latin typeface="Arial"/>
              </a:rPr>
              <a:t>sẽ</a:t>
            </a:r>
            <a:r>
              <a:rPr lang="vi-VN" altLang="zh-TW" sz="1300" dirty="0">
                <a:latin typeface="Arial"/>
              </a:rPr>
              <a:t> </a:t>
            </a:r>
            <a:r>
              <a:rPr lang="vi-VN" altLang="zh-TW" sz="1300" dirty="0" err="1">
                <a:latin typeface="Arial"/>
              </a:rPr>
              <a:t>được</a:t>
            </a:r>
            <a:r>
              <a:rPr lang="vi-VN" altLang="zh-TW" sz="1300" dirty="0">
                <a:latin typeface="Arial"/>
              </a:rPr>
              <a:t> lưu  </a:t>
            </a:r>
            <a:r>
              <a:rPr lang="vi-VN" altLang="zh-TW" sz="1300" dirty="0" err="1">
                <a:latin typeface="Arial"/>
              </a:rPr>
              <a:t>lại</a:t>
            </a:r>
            <a:r>
              <a:rPr lang="vi-VN" altLang="zh-TW" sz="1300" dirty="0">
                <a:latin typeface="Arial"/>
              </a:rPr>
              <a:t> ở </a:t>
            </a:r>
            <a:r>
              <a:rPr lang="vi-VN" altLang="zh-TW" sz="1300" dirty="0" err="1">
                <a:latin typeface="Arial"/>
              </a:rPr>
              <a:t>bảng</a:t>
            </a:r>
            <a:r>
              <a:rPr lang="vi-VN" altLang="zh-TW" sz="1300" dirty="0">
                <a:latin typeface="Arial"/>
              </a:rPr>
              <a:t> </a:t>
            </a:r>
            <a:r>
              <a:rPr lang="vi-VN" altLang="zh-TW" sz="1300" dirty="0" err="1">
                <a:latin typeface="Arial"/>
              </a:rPr>
              <a:t>wms.wms_area</a:t>
            </a:r>
            <a:endParaRPr lang="vi-VN" altLang="zh-TW" sz="1300" dirty="0">
              <a:latin typeface="Arial"/>
            </a:endParaRPr>
          </a:p>
          <a:p>
            <a:pPr marL="285750" indent="-285750">
              <a:buFontTx/>
              <a:buChar char="-"/>
              <a:defRPr/>
            </a:pPr>
            <a:endParaRPr lang="vi-VN" sz="1300" dirty="0">
              <a:latin typeface="Arial"/>
            </a:endParaRPr>
          </a:p>
        </p:txBody>
      </p:sp>
      <p:sp>
        <p:nvSpPr>
          <p:cNvPr id="10" name="Rectangle 2">
            <a:extLst>
              <a:ext uri="{FF2B5EF4-FFF2-40B4-BE49-F238E27FC236}">
                <a16:creationId xmlns:a16="http://schemas.microsoft.com/office/drawing/2014/main" id="{A672EFBA-AE0B-4F20-AEB5-17FAAEF4158E}"/>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a:ln>
                  <a:noFill/>
                </a:ln>
                <a:solidFill>
                  <a:srgbClr val="FFFFFF"/>
                </a:solidFill>
                <a:effectLst/>
                <a:latin typeface="Arial" panose="020B0604020202020204" pitchFamily="34" charset="0"/>
                <a:ea typeface="inherit"/>
              </a:rPr>
              <a:t>库区管理</a:t>
            </a:r>
            <a:endParaRPr kumimoji="0" lang="en-US" altLang="en-US" sz="800" b="0" i="0" u="none" strike="noStrike" cap="none" normalizeH="0" baseline="0">
              <a:ln>
                <a:noFill/>
              </a:ln>
              <a:solidFill>
                <a:srgbClr val="333333"/>
              </a:solidFill>
              <a:effectLst/>
              <a:latin typeface="Arial" panose="020B0604020202020204" pitchFamily="34" charset="0"/>
              <a:ea typeface="Source Han Sans CN"/>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2" name="Picture 11">
            <a:extLst>
              <a:ext uri="{FF2B5EF4-FFF2-40B4-BE49-F238E27FC236}">
                <a16:creationId xmlns:a16="http://schemas.microsoft.com/office/drawing/2014/main" id="{A64DD823-6A15-47BE-84F2-CAE8405138C6}"/>
              </a:ext>
            </a:extLst>
          </p:cNvPr>
          <p:cNvPicPr>
            <a:picLocks noChangeAspect="1"/>
          </p:cNvPicPr>
          <p:nvPr/>
        </p:nvPicPr>
        <p:blipFill>
          <a:blip r:embed="rId5"/>
          <a:stretch>
            <a:fillRect/>
          </a:stretch>
        </p:blipFill>
        <p:spPr>
          <a:xfrm>
            <a:off x="3547690" y="5045446"/>
            <a:ext cx="8644310" cy="1305107"/>
          </a:xfrm>
          <a:prstGeom prst="rect">
            <a:avLst/>
          </a:prstGeom>
        </p:spPr>
      </p:pic>
    </p:spTree>
    <p:extLst>
      <p:ext uri="{BB962C8B-B14F-4D97-AF65-F5344CB8AC3E}">
        <p14:creationId xmlns:p14="http://schemas.microsoft.com/office/powerpoint/2010/main" val="35259226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089CD-5121-4521-93A5-00E677F5AD85}"/>
              </a:ext>
            </a:extLst>
          </p:cNvPr>
          <p:cNvSpPr>
            <a:spLocks noGrp="1"/>
          </p:cNvSpPr>
          <p:nvPr>
            <p:ph type="title"/>
          </p:nvPr>
        </p:nvSpPr>
        <p:spPr/>
        <p:txBody>
          <a:bodyPr/>
          <a:lstStyle/>
          <a:p>
            <a:r>
              <a:rPr lang="vi-VN" dirty="0"/>
              <a:t>Thêm </a:t>
            </a:r>
            <a:r>
              <a:rPr lang="vi-VN" dirty="0" err="1"/>
              <a:t>vị</a:t>
            </a:r>
            <a:r>
              <a:rPr lang="vi-VN" dirty="0"/>
              <a:t> </a:t>
            </a:r>
            <a:r>
              <a:rPr lang="vi-VN" dirty="0" err="1"/>
              <a:t>trí</a:t>
            </a:r>
            <a:r>
              <a:rPr lang="vi-VN" dirty="0"/>
              <a:t> kho</a:t>
            </a:r>
            <a:endParaRPr lang="en-US" dirty="0"/>
          </a:p>
        </p:txBody>
      </p:sp>
      <p:pic>
        <p:nvPicPr>
          <p:cNvPr id="4" name="Picture 3">
            <a:extLst>
              <a:ext uri="{FF2B5EF4-FFF2-40B4-BE49-F238E27FC236}">
                <a16:creationId xmlns:a16="http://schemas.microsoft.com/office/drawing/2014/main" id="{9E23EE56-5DF6-4DFC-8BE0-8634E594B150}"/>
              </a:ext>
            </a:extLst>
          </p:cNvPr>
          <p:cNvPicPr>
            <a:picLocks noChangeAspect="1"/>
          </p:cNvPicPr>
          <p:nvPr/>
        </p:nvPicPr>
        <p:blipFill>
          <a:blip r:embed="rId2"/>
          <a:stretch>
            <a:fillRect/>
          </a:stretch>
        </p:blipFill>
        <p:spPr>
          <a:xfrm>
            <a:off x="171291" y="1695450"/>
            <a:ext cx="3657759" cy="4687925"/>
          </a:xfrm>
          <a:prstGeom prst="rect">
            <a:avLst/>
          </a:prstGeom>
        </p:spPr>
      </p:pic>
      <p:pic>
        <p:nvPicPr>
          <p:cNvPr id="6" name="Picture 5">
            <a:extLst>
              <a:ext uri="{FF2B5EF4-FFF2-40B4-BE49-F238E27FC236}">
                <a16:creationId xmlns:a16="http://schemas.microsoft.com/office/drawing/2014/main" id="{04A47602-D260-462B-B902-1E9C0BE67DA6}"/>
              </a:ext>
            </a:extLst>
          </p:cNvPr>
          <p:cNvPicPr>
            <a:picLocks noChangeAspect="1"/>
          </p:cNvPicPr>
          <p:nvPr/>
        </p:nvPicPr>
        <p:blipFill>
          <a:blip r:embed="rId3"/>
          <a:stretch>
            <a:fillRect/>
          </a:stretch>
        </p:blipFill>
        <p:spPr>
          <a:xfrm>
            <a:off x="3829051" y="2767012"/>
            <a:ext cx="8362950" cy="2544800"/>
          </a:xfrm>
          <a:prstGeom prst="rect">
            <a:avLst/>
          </a:prstGeom>
        </p:spPr>
      </p:pic>
      <p:pic>
        <p:nvPicPr>
          <p:cNvPr id="8" name="Picture 7">
            <a:extLst>
              <a:ext uri="{FF2B5EF4-FFF2-40B4-BE49-F238E27FC236}">
                <a16:creationId xmlns:a16="http://schemas.microsoft.com/office/drawing/2014/main" id="{68411077-32E9-4246-85A8-65F932A2C1B3}"/>
              </a:ext>
            </a:extLst>
          </p:cNvPr>
          <p:cNvPicPr>
            <a:picLocks noChangeAspect="1"/>
          </p:cNvPicPr>
          <p:nvPr/>
        </p:nvPicPr>
        <p:blipFill>
          <a:blip r:embed="rId4"/>
          <a:stretch>
            <a:fillRect/>
          </a:stretch>
        </p:blipFill>
        <p:spPr>
          <a:xfrm>
            <a:off x="3829050" y="5311812"/>
            <a:ext cx="8362950" cy="1314633"/>
          </a:xfrm>
          <a:prstGeom prst="rect">
            <a:avLst/>
          </a:prstGeom>
        </p:spPr>
      </p:pic>
      <p:sp>
        <p:nvSpPr>
          <p:cNvPr id="9" name="TextBox 8">
            <a:extLst>
              <a:ext uri="{FF2B5EF4-FFF2-40B4-BE49-F238E27FC236}">
                <a16:creationId xmlns:a16="http://schemas.microsoft.com/office/drawing/2014/main" id="{C8DD7BAB-C1C0-4A58-B57F-4D9F23DD81DE}"/>
              </a:ext>
            </a:extLst>
          </p:cNvPr>
          <p:cNvSpPr txBox="1"/>
          <p:nvPr/>
        </p:nvSpPr>
        <p:spPr>
          <a:xfrm>
            <a:off x="4307449" y="1695449"/>
            <a:ext cx="7884551" cy="892552"/>
          </a:xfrm>
          <a:prstGeom prst="rect">
            <a:avLst/>
          </a:prstGeom>
          <a:noFill/>
        </p:spPr>
        <p:txBody>
          <a:bodyPr wrap="square">
            <a:spAutoFit/>
          </a:bodyPr>
          <a:lstStyle/>
          <a:p>
            <a:pPr>
              <a:defRPr/>
            </a:pPr>
            <a:r>
              <a:rPr lang="vi-VN" sz="1300" dirty="0">
                <a:latin typeface="Arial"/>
                <a:hlinkClick r:id="rId5"/>
              </a:rPr>
              <a:t>https://cmesqa.ces.myfiinet.com/#/en/ims/wms/model/location</a:t>
            </a:r>
            <a:endParaRPr lang="vi-VN" sz="1300" dirty="0">
              <a:latin typeface="Arial"/>
            </a:endParaRPr>
          </a:p>
          <a:p>
            <a:pPr marL="285750" indent="-285750">
              <a:buFontTx/>
              <a:buChar char="-"/>
              <a:defRPr/>
            </a:pPr>
            <a:r>
              <a:rPr lang="vi-VN" sz="1300" dirty="0">
                <a:latin typeface="Arial"/>
              </a:rPr>
              <a:t>Thêm khu </a:t>
            </a:r>
            <a:r>
              <a:rPr lang="vi-VN" sz="1300" dirty="0" err="1">
                <a:latin typeface="Arial"/>
              </a:rPr>
              <a:t>vực</a:t>
            </a:r>
            <a:r>
              <a:rPr lang="vi-VN" sz="1300" dirty="0">
                <a:latin typeface="Arial"/>
              </a:rPr>
              <a:t> kho ở </a:t>
            </a:r>
            <a:r>
              <a:rPr lang="vi-VN" sz="1300" dirty="0" err="1">
                <a:latin typeface="Arial"/>
              </a:rPr>
              <a:t>màn</a:t>
            </a:r>
            <a:r>
              <a:rPr lang="vi-VN" sz="1300" dirty="0">
                <a:latin typeface="Arial"/>
              </a:rPr>
              <a:t> </a:t>
            </a:r>
            <a:r>
              <a:rPr lang="vi-VN" sz="1300" dirty="0" err="1">
                <a:latin typeface="Arial"/>
              </a:rPr>
              <a:t>hình</a:t>
            </a:r>
            <a:r>
              <a:rPr lang="vi-VN" sz="1300" dirty="0">
                <a:latin typeface="Arial"/>
              </a:rPr>
              <a:t> </a:t>
            </a:r>
            <a:r>
              <a:rPr lang="zh-TW" altLang="en-US" sz="1300" dirty="0">
                <a:latin typeface="Arial"/>
              </a:rPr>
              <a:t>库位管理</a:t>
            </a:r>
            <a:endParaRPr lang="vi-VN" altLang="zh-TW" sz="1300" dirty="0">
              <a:latin typeface="Arial"/>
            </a:endParaRPr>
          </a:p>
          <a:p>
            <a:pPr marL="285750" indent="-285750">
              <a:buFontTx/>
              <a:buChar char="-"/>
              <a:defRPr/>
            </a:pPr>
            <a:r>
              <a:rPr lang="vi-VN" altLang="zh-TW" sz="1300" dirty="0" err="1">
                <a:latin typeface="Arial"/>
              </a:rPr>
              <a:t>Data</a:t>
            </a:r>
            <a:r>
              <a:rPr lang="vi-VN" altLang="zh-TW" sz="1300" dirty="0">
                <a:latin typeface="Arial"/>
              </a:rPr>
              <a:t> </a:t>
            </a:r>
            <a:r>
              <a:rPr lang="vi-VN" altLang="zh-TW" sz="1300" dirty="0" err="1">
                <a:latin typeface="Arial"/>
              </a:rPr>
              <a:t>sẽ</a:t>
            </a:r>
            <a:r>
              <a:rPr lang="vi-VN" altLang="zh-TW" sz="1300" dirty="0">
                <a:latin typeface="Arial"/>
              </a:rPr>
              <a:t> </a:t>
            </a:r>
            <a:r>
              <a:rPr lang="vi-VN" altLang="zh-TW" sz="1300" dirty="0" err="1">
                <a:latin typeface="Arial"/>
              </a:rPr>
              <a:t>được</a:t>
            </a:r>
            <a:r>
              <a:rPr lang="vi-VN" altLang="zh-TW" sz="1300" dirty="0">
                <a:latin typeface="Arial"/>
              </a:rPr>
              <a:t> lưu  </a:t>
            </a:r>
            <a:r>
              <a:rPr lang="vi-VN" altLang="zh-TW" sz="1300" dirty="0" err="1">
                <a:latin typeface="Arial"/>
              </a:rPr>
              <a:t>lại</a:t>
            </a:r>
            <a:r>
              <a:rPr lang="vi-VN" altLang="zh-TW" sz="1300" dirty="0">
                <a:latin typeface="Arial"/>
              </a:rPr>
              <a:t> ở </a:t>
            </a:r>
            <a:r>
              <a:rPr lang="vi-VN" altLang="zh-TW" sz="1300" dirty="0" err="1">
                <a:latin typeface="Arial"/>
              </a:rPr>
              <a:t>bảng</a:t>
            </a:r>
            <a:r>
              <a:rPr lang="vi-VN" altLang="zh-TW" sz="1300" dirty="0">
                <a:latin typeface="Arial"/>
              </a:rPr>
              <a:t> </a:t>
            </a:r>
            <a:r>
              <a:rPr lang="vi-VN" altLang="zh-TW" sz="1300" dirty="0" err="1">
                <a:latin typeface="Arial"/>
              </a:rPr>
              <a:t>wms.wms_location</a:t>
            </a:r>
            <a:endParaRPr lang="vi-VN" altLang="zh-TW" sz="1300" dirty="0">
              <a:latin typeface="Arial"/>
            </a:endParaRPr>
          </a:p>
          <a:p>
            <a:pPr marL="285750" indent="-285750">
              <a:buFontTx/>
              <a:buChar char="-"/>
              <a:defRPr/>
            </a:pPr>
            <a:endParaRPr lang="vi-VN" sz="1300" dirty="0">
              <a:latin typeface="Arial"/>
            </a:endParaRPr>
          </a:p>
        </p:txBody>
      </p:sp>
    </p:spTree>
    <p:extLst>
      <p:ext uri="{BB962C8B-B14F-4D97-AF65-F5344CB8AC3E}">
        <p14:creationId xmlns:p14="http://schemas.microsoft.com/office/powerpoint/2010/main" val="263166787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B4DDB-2F97-4724-A600-20CA11662808}"/>
              </a:ext>
            </a:extLst>
          </p:cNvPr>
          <p:cNvSpPr>
            <a:spLocks noGrp="1"/>
          </p:cNvSpPr>
          <p:nvPr>
            <p:ph type="title"/>
          </p:nvPr>
        </p:nvSpPr>
        <p:spPr/>
        <p:txBody>
          <a:bodyPr/>
          <a:lstStyle/>
          <a:p>
            <a:r>
              <a:rPr lang="vi-VN" dirty="0"/>
              <a:t>Thêm phương </a:t>
            </a:r>
            <a:r>
              <a:rPr lang="vi-VN" dirty="0" err="1"/>
              <a:t>tiện</a:t>
            </a:r>
            <a:endParaRPr lang="en-US" dirty="0"/>
          </a:p>
        </p:txBody>
      </p:sp>
      <p:pic>
        <p:nvPicPr>
          <p:cNvPr id="5" name="Picture 4">
            <a:extLst>
              <a:ext uri="{FF2B5EF4-FFF2-40B4-BE49-F238E27FC236}">
                <a16:creationId xmlns:a16="http://schemas.microsoft.com/office/drawing/2014/main" id="{4CE62BC3-5DEA-460B-90F8-F4402EE1D47C}"/>
              </a:ext>
            </a:extLst>
          </p:cNvPr>
          <p:cNvPicPr>
            <a:picLocks noChangeAspect="1"/>
          </p:cNvPicPr>
          <p:nvPr/>
        </p:nvPicPr>
        <p:blipFill>
          <a:blip r:embed="rId2"/>
          <a:stretch>
            <a:fillRect/>
          </a:stretch>
        </p:blipFill>
        <p:spPr>
          <a:xfrm>
            <a:off x="3943350" y="3782308"/>
            <a:ext cx="8248650" cy="1912346"/>
          </a:xfrm>
          <a:prstGeom prst="rect">
            <a:avLst/>
          </a:prstGeom>
        </p:spPr>
      </p:pic>
      <p:pic>
        <p:nvPicPr>
          <p:cNvPr id="7" name="Picture 6">
            <a:extLst>
              <a:ext uri="{FF2B5EF4-FFF2-40B4-BE49-F238E27FC236}">
                <a16:creationId xmlns:a16="http://schemas.microsoft.com/office/drawing/2014/main" id="{9DC2D906-11E7-4C1A-A87A-15904566EFC5}"/>
              </a:ext>
            </a:extLst>
          </p:cNvPr>
          <p:cNvPicPr>
            <a:picLocks noChangeAspect="1"/>
          </p:cNvPicPr>
          <p:nvPr/>
        </p:nvPicPr>
        <p:blipFill>
          <a:blip r:embed="rId3"/>
          <a:stretch>
            <a:fillRect/>
          </a:stretch>
        </p:blipFill>
        <p:spPr>
          <a:xfrm>
            <a:off x="3943350" y="5694654"/>
            <a:ext cx="8248650" cy="726491"/>
          </a:xfrm>
          <a:prstGeom prst="rect">
            <a:avLst/>
          </a:prstGeom>
        </p:spPr>
      </p:pic>
      <p:pic>
        <p:nvPicPr>
          <p:cNvPr id="9" name="Picture 8">
            <a:extLst>
              <a:ext uri="{FF2B5EF4-FFF2-40B4-BE49-F238E27FC236}">
                <a16:creationId xmlns:a16="http://schemas.microsoft.com/office/drawing/2014/main" id="{49ABB2EE-B94B-4A95-AC6A-12259DE6D154}"/>
              </a:ext>
            </a:extLst>
          </p:cNvPr>
          <p:cNvPicPr>
            <a:picLocks noChangeAspect="1"/>
          </p:cNvPicPr>
          <p:nvPr/>
        </p:nvPicPr>
        <p:blipFill>
          <a:blip r:embed="rId4"/>
          <a:stretch>
            <a:fillRect/>
          </a:stretch>
        </p:blipFill>
        <p:spPr>
          <a:xfrm>
            <a:off x="0" y="1476375"/>
            <a:ext cx="3838575" cy="4944770"/>
          </a:xfrm>
          <a:prstGeom prst="rect">
            <a:avLst/>
          </a:prstGeom>
        </p:spPr>
      </p:pic>
      <p:sp>
        <p:nvSpPr>
          <p:cNvPr id="10" name="TextBox 9">
            <a:extLst>
              <a:ext uri="{FF2B5EF4-FFF2-40B4-BE49-F238E27FC236}">
                <a16:creationId xmlns:a16="http://schemas.microsoft.com/office/drawing/2014/main" id="{427C34A4-B704-47A6-9008-07B3804E0178}"/>
              </a:ext>
            </a:extLst>
          </p:cNvPr>
          <p:cNvSpPr txBox="1"/>
          <p:nvPr/>
        </p:nvSpPr>
        <p:spPr>
          <a:xfrm>
            <a:off x="4012174" y="1813579"/>
            <a:ext cx="7884551" cy="892552"/>
          </a:xfrm>
          <a:prstGeom prst="rect">
            <a:avLst/>
          </a:prstGeom>
          <a:noFill/>
        </p:spPr>
        <p:txBody>
          <a:bodyPr wrap="square">
            <a:spAutoFit/>
          </a:bodyPr>
          <a:lstStyle/>
          <a:p>
            <a:pPr>
              <a:defRPr/>
            </a:pPr>
            <a:r>
              <a:rPr lang="vi-VN" sz="1300" dirty="0">
                <a:latin typeface="Arial"/>
                <a:hlinkClick r:id="rId5"/>
              </a:rPr>
              <a:t>https://cmesqa.ces.myfiinet.com/#/en/ims/wms/model/vehicle</a:t>
            </a:r>
            <a:endParaRPr lang="vi-VN" sz="1300" dirty="0">
              <a:latin typeface="Arial"/>
            </a:endParaRPr>
          </a:p>
          <a:p>
            <a:pPr marL="285750" indent="-285750">
              <a:buFontTx/>
              <a:buChar char="-"/>
              <a:defRPr/>
            </a:pPr>
            <a:r>
              <a:rPr lang="vi-VN" sz="1300" dirty="0">
                <a:latin typeface="Arial"/>
              </a:rPr>
              <a:t>Thêm khu </a:t>
            </a:r>
            <a:r>
              <a:rPr lang="vi-VN" sz="1300" dirty="0" err="1">
                <a:latin typeface="Arial"/>
              </a:rPr>
              <a:t>vực</a:t>
            </a:r>
            <a:r>
              <a:rPr lang="vi-VN" sz="1300" dirty="0">
                <a:latin typeface="Arial"/>
              </a:rPr>
              <a:t> kho ở </a:t>
            </a:r>
            <a:r>
              <a:rPr lang="vi-VN" sz="1300" dirty="0" err="1">
                <a:latin typeface="Arial"/>
              </a:rPr>
              <a:t>màn</a:t>
            </a:r>
            <a:r>
              <a:rPr lang="vi-VN" sz="1300" dirty="0">
                <a:latin typeface="Arial"/>
              </a:rPr>
              <a:t> </a:t>
            </a:r>
            <a:r>
              <a:rPr lang="vi-VN" sz="1300" dirty="0" err="1">
                <a:latin typeface="Arial"/>
              </a:rPr>
              <a:t>hình</a:t>
            </a:r>
            <a:r>
              <a:rPr lang="vi-VN" sz="1300" dirty="0">
                <a:latin typeface="Arial"/>
              </a:rPr>
              <a:t> </a:t>
            </a:r>
            <a:r>
              <a:rPr lang="zh-TW" altLang="en-US" sz="1300" dirty="0">
                <a:latin typeface="Arial"/>
              </a:rPr>
              <a:t>载具管理</a:t>
            </a:r>
            <a:endParaRPr lang="vi-VN" altLang="zh-TW" sz="1300" dirty="0">
              <a:latin typeface="Arial"/>
            </a:endParaRPr>
          </a:p>
          <a:p>
            <a:pPr marL="285750" indent="-285750">
              <a:buFontTx/>
              <a:buChar char="-"/>
              <a:defRPr/>
            </a:pPr>
            <a:r>
              <a:rPr lang="vi-VN" altLang="zh-TW" sz="1300" dirty="0" err="1">
                <a:latin typeface="Arial"/>
              </a:rPr>
              <a:t>Data</a:t>
            </a:r>
            <a:r>
              <a:rPr lang="vi-VN" altLang="zh-TW" sz="1300" dirty="0">
                <a:latin typeface="Arial"/>
              </a:rPr>
              <a:t> </a:t>
            </a:r>
            <a:r>
              <a:rPr lang="vi-VN" altLang="zh-TW" sz="1300" dirty="0" err="1">
                <a:latin typeface="Arial"/>
              </a:rPr>
              <a:t>sẽ</a:t>
            </a:r>
            <a:r>
              <a:rPr lang="vi-VN" altLang="zh-TW" sz="1300" dirty="0">
                <a:latin typeface="Arial"/>
              </a:rPr>
              <a:t> </a:t>
            </a:r>
            <a:r>
              <a:rPr lang="vi-VN" altLang="zh-TW" sz="1300" dirty="0" err="1">
                <a:latin typeface="Arial"/>
              </a:rPr>
              <a:t>được</a:t>
            </a:r>
            <a:r>
              <a:rPr lang="vi-VN" altLang="zh-TW" sz="1300" dirty="0">
                <a:latin typeface="Arial"/>
              </a:rPr>
              <a:t> lưu  </a:t>
            </a:r>
            <a:r>
              <a:rPr lang="vi-VN" altLang="zh-TW" sz="1300" dirty="0" err="1">
                <a:latin typeface="Arial"/>
              </a:rPr>
              <a:t>lại</a:t>
            </a:r>
            <a:r>
              <a:rPr lang="vi-VN" altLang="zh-TW" sz="1300" dirty="0">
                <a:latin typeface="Arial"/>
              </a:rPr>
              <a:t> ở </a:t>
            </a:r>
            <a:r>
              <a:rPr lang="vi-VN" altLang="zh-TW" sz="1300" dirty="0" err="1">
                <a:latin typeface="Arial"/>
              </a:rPr>
              <a:t>bảng</a:t>
            </a:r>
            <a:r>
              <a:rPr lang="vi-VN" altLang="zh-TW" sz="1300" dirty="0">
                <a:latin typeface="Arial"/>
              </a:rPr>
              <a:t> </a:t>
            </a:r>
            <a:r>
              <a:rPr lang="vi-VN" altLang="zh-TW" sz="1300" dirty="0" err="1">
                <a:latin typeface="Arial"/>
              </a:rPr>
              <a:t>wms.wms_vehicle</a:t>
            </a:r>
            <a:endParaRPr lang="vi-VN" altLang="zh-TW" sz="1300" dirty="0">
              <a:latin typeface="Arial"/>
            </a:endParaRPr>
          </a:p>
          <a:p>
            <a:pPr marL="285750" indent="-285750">
              <a:buFontTx/>
              <a:buChar char="-"/>
              <a:defRPr/>
            </a:pPr>
            <a:endParaRPr lang="vi-VN" sz="1300" dirty="0">
              <a:latin typeface="Arial"/>
            </a:endParaRPr>
          </a:p>
        </p:txBody>
      </p:sp>
    </p:spTree>
    <p:extLst>
      <p:ext uri="{BB962C8B-B14F-4D97-AF65-F5344CB8AC3E}">
        <p14:creationId xmlns:p14="http://schemas.microsoft.com/office/powerpoint/2010/main" val="21227125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F108FC-2C1A-4244-941F-A4014755A122}"/>
              </a:ext>
            </a:extLst>
          </p:cNvPr>
          <p:cNvSpPr>
            <a:spLocks noGrp="1"/>
          </p:cNvSpPr>
          <p:nvPr>
            <p:ph type="title"/>
          </p:nvPr>
        </p:nvSpPr>
        <p:spPr/>
        <p:txBody>
          <a:bodyPr/>
          <a:lstStyle/>
          <a:p>
            <a:r>
              <a:rPr lang="vi-VN" dirty="0"/>
              <a:t>Thêm không gian lưu </a:t>
            </a:r>
            <a:r>
              <a:rPr lang="vi-VN" dirty="0" err="1"/>
              <a:t>trữ</a:t>
            </a:r>
            <a:endParaRPr lang="en-US" dirty="0"/>
          </a:p>
        </p:txBody>
      </p:sp>
      <p:pic>
        <p:nvPicPr>
          <p:cNvPr id="4" name="Picture 3">
            <a:extLst>
              <a:ext uri="{FF2B5EF4-FFF2-40B4-BE49-F238E27FC236}">
                <a16:creationId xmlns:a16="http://schemas.microsoft.com/office/drawing/2014/main" id="{3F20140F-903F-4783-B371-E0E6614E9493}"/>
              </a:ext>
            </a:extLst>
          </p:cNvPr>
          <p:cNvPicPr>
            <a:picLocks noChangeAspect="1"/>
          </p:cNvPicPr>
          <p:nvPr/>
        </p:nvPicPr>
        <p:blipFill>
          <a:blip r:embed="rId2"/>
          <a:stretch>
            <a:fillRect/>
          </a:stretch>
        </p:blipFill>
        <p:spPr>
          <a:xfrm>
            <a:off x="76200" y="1523161"/>
            <a:ext cx="3886200" cy="4934789"/>
          </a:xfrm>
          <a:prstGeom prst="rect">
            <a:avLst/>
          </a:prstGeom>
        </p:spPr>
      </p:pic>
      <p:pic>
        <p:nvPicPr>
          <p:cNvPr id="6" name="Picture 5">
            <a:extLst>
              <a:ext uri="{FF2B5EF4-FFF2-40B4-BE49-F238E27FC236}">
                <a16:creationId xmlns:a16="http://schemas.microsoft.com/office/drawing/2014/main" id="{CCC66A44-A735-44D3-88F8-D2C14DDCE16A}"/>
              </a:ext>
            </a:extLst>
          </p:cNvPr>
          <p:cNvPicPr>
            <a:picLocks noChangeAspect="1"/>
          </p:cNvPicPr>
          <p:nvPr/>
        </p:nvPicPr>
        <p:blipFill>
          <a:blip r:embed="rId3"/>
          <a:stretch>
            <a:fillRect/>
          </a:stretch>
        </p:blipFill>
        <p:spPr>
          <a:xfrm>
            <a:off x="3962401" y="3413110"/>
            <a:ext cx="8229599" cy="2035190"/>
          </a:xfrm>
          <a:prstGeom prst="rect">
            <a:avLst/>
          </a:prstGeom>
        </p:spPr>
      </p:pic>
      <p:pic>
        <p:nvPicPr>
          <p:cNvPr id="8" name="Picture 7">
            <a:extLst>
              <a:ext uri="{FF2B5EF4-FFF2-40B4-BE49-F238E27FC236}">
                <a16:creationId xmlns:a16="http://schemas.microsoft.com/office/drawing/2014/main" id="{1DD36250-5AF5-4757-BAE6-4C69B63C58E6}"/>
              </a:ext>
            </a:extLst>
          </p:cNvPr>
          <p:cNvPicPr>
            <a:picLocks noChangeAspect="1"/>
          </p:cNvPicPr>
          <p:nvPr/>
        </p:nvPicPr>
        <p:blipFill>
          <a:blip r:embed="rId4"/>
          <a:stretch>
            <a:fillRect/>
          </a:stretch>
        </p:blipFill>
        <p:spPr>
          <a:xfrm>
            <a:off x="3962400" y="5448300"/>
            <a:ext cx="8229600" cy="1236736"/>
          </a:xfrm>
          <a:prstGeom prst="rect">
            <a:avLst/>
          </a:prstGeom>
        </p:spPr>
      </p:pic>
      <p:sp>
        <p:nvSpPr>
          <p:cNvPr id="9" name="TextBox 8">
            <a:extLst>
              <a:ext uri="{FF2B5EF4-FFF2-40B4-BE49-F238E27FC236}">
                <a16:creationId xmlns:a16="http://schemas.microsoft.com/office/drawing/2014/main" id="{063C3E59-EB73-43E0-9B3E-83DA472B336C}"/>
              </a:ext>
            </a:extLst>
          </p:cNvPr>
          <p:cNvSpPr txBox="1"/>
          <p:nvPr/>
        </p:nvSpPr>
        <p:spPr>
          <a:xfrm>
            <a:off x="4726549" y="1949239"/>
            <a:ext cx="7884551" cy="892552"/>
          </a:xfrm>
          <a:prstGeom prst="rect">
            <a:avLst/>
          </a:prstGeom>
          <a:noFill/>
        </p:spPr>
        <p:txBody>
          <a:bodyPr wrap="square">
            <a:spAutoFit/>
          </a:bodyPr>
          <a:lstStyle/>
          <a:p>
            <a:pPr>
              <a:defRPr/>
            </a:pPr>
            <a:r>
              <a:rPr lang="vi-VN" sz="1300" dirty="0">
                <a:latin typeface="Arial"/>
                <a:hlinkClick r:id="rId5"/>
              </a:rPr>
              <a:t>https://cmesqa.ces.myfiinet.com/#/en/ims/wms/model/bin</a:t>
            </a:r>
            <a:endParaRPr lang="en-US" sz="1300" dirty="0">
              <a:latin typeface="Arial"/>
            </a:endParaRPr>
          </a:p>
          <a:p>
            <a:pPr marL="285750" indent="-285750">
              <a:buFontTx/>
              <a:buChar char="-"/>
              <a:defRPr/>
            </a:pPr>
            <a:r>
              <a:rPr lang="vi-VN" sz="1300" dirty="0">
                <a:latin typeface="Arial"/>
              </a:rPr>
              <a:t>Thêm khu </a:t>
            </a:r>
            <a:r>
              <a:rPr lang="vi-VN" sz="1300" dirty="0" err="1">
                <a:latin typeface="Arial"/>
              </a:rPr>
              <a:t>vực</a:t>
            </a:r>
            <a:r>
              <a:rPr lang="vi-VN" sz="1300" dirty="0">
                <a:latin typeface="Arial"/>
              </a:rPr>
              <a:t> kho ở </a:t>
            </a:r>
            <a:r>
              <a:rPr lang="vi-VN" sz="1300" dirty="0" err="1">
                <a:latin typeface="Arial"/>
              </a:rPr>
              <a:t>màn</a:t>
            </a:r>
            <a:r>
              <a:rPr lang="vi-VN" sz="1300" dirty="0">
                <a:latin typeface="Arial"/>
              </a:rPr>
              <a:t> </a:t>
            </a:r>
            <a:r>
              <a:rPr lang="vi-VN" sz="1300" dirty="0" err="1">
                <a:latin typeface="Arial"/>
              </a:rPr>
              <a:t>hình</a:t>
            </a:r>
            <a:r>
              <a:rPr lang="vi-VN" sz="1300" dirty="0">
                <a:latin typeface="Arial"/>
              </a:rPr>
              <a:t> </a:t>
            </a:r>
            <a:r>
              <a:rPr lang="zh-TW" altLang="en-US" sz="1300" dirty="0">
                <a:latin typeface="Arial"/>
              </a:rPr>
              <a:t>储位管理</a:t>
            </a:r>
            <a:endParaRPr lang="vi-VN" altLang="zh-TW" sz="1300" dirty="0">
              <a:latin typeface="Arial"/>
            </a:endParaRPr>
          </a:p>
          <a:p>
            <a:pPr marL="285750" indent="-285750">
              <a:buFontTx/>
              <a:buChar char="-"/>
              <a:defRPr/>
            </a:pPr>
            <a:r>
              <a:rPr lang="vi-VN" altLang="zh-TW" sz="1300" dirty="0" err="1">
                <a:latin typeface="Arial"/>
              </a:rPr>
              <a:t>Data</a:t>
            </a:r>
            <a:r>
              <a:rPr lang="vi-VN" altLang="zh-TW" sz="1300" dirty="0">
                <a:latin typeface="Arial"/>
              </a:rPr>
              <a:t> </a:t>
            </a:r>
            <a:r>
              <a:rPr lang="vi-VN" altLang="zh-TW" sz="1300" dirty="0" err="1">
                <a:latin typeface="Arial"/>
              </a:rPr>
              <a:t>sẽ</a:t>
            </a:r>
            <a:r>
              <a:rPr lang="vi-VN" altLang="zh-TW" sz="1300" dirty="0">
                <a:latin typeface="Arial"/>
              </a:rPr>
              <a:t> </a:t>
            </a:r>
            <a:r>
              <a:rPr lang="vi-VN" altLang="zh-TW" sz="1300" dirty="0" err="1">
                <a:latin typeface="Arial"/>
              </a:rPr>
              <a:t>được</a:t>
            </a:r>
            <a:r>
              <a:rPr lang="vi-VN" altLang="zh-TW" sz="1300" dirty="0">
                <a:latin typeface="Arial"/>
              </a:rPr>
              <a:t> lưu  </a:t>
            </a:r>
            <a:r>
              <a:rPr lang="vi-VN" altLang="zh-TW" sz="1300" dirty="0" err="1">
                <a:latin typeface="Arial"/>
              </a:rPr>
              <a:t>lại</a:t>
            </a:r>
            <a:r>
              <a:rPr lang="vi-VN" altLang="zh-TW" sz="1300" dirty="0">
                <a:latin typeface="Arial"/>
              </a:rPr>
              <a:t> ở </a:t>
            </a:r>
            <a:r>
              <a:rPr lang="vi-VN" altLang="zh-TW" sz="1300" dirty="0" err="1">
                <a:latin typeface="Arial"/>
              </a:rPr>
              <a:t>bảng</a:t>
            </a:r>
            <a:r>
              <a:rPr lang="vi-VN" altLang="zh-TW" sz="1300" dirty="0">
                <a:latin typeface="Arial"/>
              </a:rPr>
              <a:t> </a:t>
            </a:r>
            <a:r>
              <a:rPr lang="vi-VN" altLang="zh-TW" sz="1300" dirty="0" err="1">
                <a:latin typeface="Arial"/>
              </a:rPr>
              <a:t>wms.wms</a:t>
            </a:r>
            <a:r>
              <a:rPr lang="vi-VN" altLang="zh-TW" sz="1300" dirty="0">
                <a:latin typeface="Arial"/>
              </a:rPr>
              <a:t>_</a:t>
            </a:r>
            <a:r>
              <a:rPr lang="en-US" altLang="zh-TW" sz="1300" dirty="0">
                <a:latin typeface="Arial"/>
              </a:rPr>
              <a:t>bin</a:t>
            </a:r>
            <a:endParaRPr lang="vi-VN" altLang="zh-TW" sz="1300" dirty="0">
              <a:latin typeface="Arial"/>
            </a:endParaRPr>
          </a:p>
          <a:p>
            <a:pPr marL="285750" indent="-285750">
              <a:buFontTx/>
              <a:buChar char="-"/>
              <a:defRPr/>
            </a:pPr>
            <a:endParaRPr lang="vi-VN" sz="1300" dirty="0">
              <a:latin typeface="Arial"/>
            </a:endParaRPr>
          </a:p>
        </p:txBody>
      </p:sp>
    </p:spTree>
    <p:extLst>
      <p:ext uri="{BB962C8B-B14F-4D97-AF65-F5344CB8AC3E}">
        <p14:creationId xmlns:p14="http://schemas.microsoft.com/office/powerpoint/2010/main" val="197201942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C88B5-D610-4437-8CE4-1279060CB3DD}"/>
              </a:ext>
            </a:extLst>
          </p:cNvPr>
          <p:cNvSpPr>
            <a:spLocks noGrp="1"/>
          </p:cNvSpPr>
          <p:nvPr>
            <p:ph type="title"/>
          </p:nvPr>
        </p:nvSpPr>
        <p:spPr/>
        <p:txBody>
          <a:bodyPr/>
          <a:lstStyle/>
          <a:p>
            <a:endParaRPr lang="en-US"/>
          </a:p>
        </p:txBody>
      </p:sp>
      <p:pic>
        <p:nvPicPr>
          <p:cNvPr id="10" name="Picture 9">
            <a:extLst>
              <a:ext uri="{FF2B5EF4-FFF2-40B4-BE49-F238E27FC236}">
                <a16:creationId xmlns:a16="http://schemas.microsoft.com/office/drawing/2014/main" id="{8EC1BFA2-0A35-4084-B376-C18B69F8466D}"/>
              </a:ext>
            </a:extLst>
          </p:cNvPr>
          <p:cNvPicPr>
            <a:picLocks noChangeAspect="1"/>
          </p:cNvPicPr>
          <p:nvPr/>
        </p:nvPicPr>
        <p:blipFill>
          <a:blip r:embed="rId2"/>
          <a:stretch>
            <a:fillRect/>
          </a:stretch>
        </p:blipFill>
        <p:spPr>
          <a:xfrm>
            <a:off x="0" y="1700800"/>
            <a:ext cx="9182100" cy="3423649"/>
          </a:xfrm>
          <a:prstGeom prst="rect">
            <a:avLst/>
          </a:prstGeom>
        </p:spPr>
      </p:pic>
      <p:pic>
        <p:nvPicPr>
          <p:cNvPr id="12" name="Picture 11">
            <a:extLst>
              <a:ext uri="{FF2B5EF4-FFF2-40B4-BE49-F238E27FC236}">
                <a16:creationId xmlns:a16="http://schemas.microsoft.com/office/drawing/2014/main" id="{75EF4F10-58CB-4F97-920C-44CE59559732}"/>
              </a:ext>
            </a:extLst>
          </p:cNvPr>
          <p:cNvPicPr>
            <a:picLocks noChangeAspect="1"/>
          </p:cNvPicPr>
          <p:nvPr/>
        </p:nvPicPr>
        <p:blipFill>
          <a:blip r:embed="rId3"/>
          <a:stretch>
            <a:fillRect/>
          </a:stretch>
        </p:blipFill>
        <p:spPr>
          <a:xfrm>
            <a:off x="0" y="5338169"/>
            <a:ext cx="9250066" cy="695422"/>
          </a:xfrm>
          <a:prstGeom prst="rect">
            <a:avLst/>
          </a:prstGeom>
        </p:spPr>
      </p:pic>
    </p:spTree>
    <p:extLst>
      <p:ext uri="{BB962C8B-B14F-4D97-AF65-F5344CB8AC3E}">
        <p14:creationId xmlns:p14="http://schemas.microsoft.com/office/powerpoint/2010/main" val="423648583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B4D20-B1E5-402D-975C-28F745E54AEF}"/>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183B36FB-5A5D-41A3-9045-A6EA470EE596}"/>
              </a:ext>
            </a:extLst>
          </p:cNvPr>
          <p:cNvPicPr>
            <a:picLocks noChangeAspect="1"/>
          </p:cNvPicPr>
          <p:nvPr/>
        </p:nvPicPr>
        <p:blipFill>
          <a:blip r:embed="rId3"/>
          <a:stretch>
            <a:fillRect/>
          </a:stretch>
        </p:blipFill>
        <p:spPr>
          <a:xfrm>
            <a:off x="186344" y="3073048"/>
            <a:ext cx="11479227" cy="962159"/>
          </a:xfrm>
          <a:prstGeom prst="rect">
            <a:avLst/>
          </a:prstGeom>
        </p:spPr>
      </p:pic>
      <p:pic>
        <p:nvPicPr>
          <p:cNvPr id="5" name="Picture 4">
            <a:extLst>
              <a:ext uri="{FF2B5EF4-FFF2-40B4-BE49-F238E27FC236}">
                <a16:creationId xmlns:a16="http://schemas.microsoft.com/office/drawing/2014/main" id="{F384B89D-377E-434E-99AC-4EE635110B83}"/>
              </a:ext>
            </a:extLst>
          </p:cNvPr>
          <p:cNvPicPr>
            <a:picLocks noChangeAspect="1"/>
          </p:cNvPicPr>
          <p:nvPr/>
        </p:nvPicPr>
        <p:blipFill>
          <a:blip r:embed="rId4"/>
          <a:stretch>
            <a:fillRect/>
          </a:stretch>
        </p:blipFill>
        <p:spPr>
          <a:xfrm>
            <a:off x="147838" y="4600779"/>
            <a:ext cx="11546857" cy="1371791"/>
          </a:xfrm>
          <a:prstGeom prst="rect">
            <a:avLst/>
          </a:prstGeom>
        </p:spPr>
      </p:pic>
    </p:spTree>
    <p:extLst>
      <p:ext uri="{BB962C8B-B14F-4D97-AF65-F5344CB8AC3E}">
        <p14:creationId xmlns:p14="http://schemas.microsoft.com/office/powerpoint/2010/main" val="34836785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667FF-A5F1-48C0-A82B-D50E6E3F76A7}"/>
              </a:ext>
            </a:extLst>
          </p:cNvPr>
          <p:cNvSpPr>
            <a:spLocks noGrp="1"/>
          </p:cNvSpPr>
          <p:nvPr>
            <p:ph type="title"/>
          </p:nvPr>
        </p:nvSpPr>
        <p:spPr>
          <a:xfrm>
            <a:off x="531706" y="978219"/>
            <a:ext cx="9766300" cy="404085"/>
          </a:xfrm>
        </p:spPr>
        <p:txBody>
          <a:bodyPr/>
          <a:lstStyle/>
          <a:p>
            <a:r>
              <a:rPr lang="vi-VN" dirty="0"/>
              <a:t>Thêm chi </a:t>
            </a:r>
            <a:r>
              <a:rPr lang="vi-VN" dirty="0" err="1"/>
              <a:t>tiết</a:t>
            </a:r>
            <a:r>
              <a:rPr lang="vi-VN" dirty="0"/>
              <a:t> thao </a:t>
            </a:r>
            <a:r>
              <a:rPr lang="vi-VN" dirty="0" err="1"/>
              <a:t>tác</a:t>
            </a:r>
            <a:endParaRPr lang="en-US" dirty="0"/>
          </a:p>
        </p:txBody>
      </p:sp>
      <p:pic>
        <p:nvPicPr>
          <p:cNvPr id="4" name="Picture 3">
            <a:extLst>
              <a:ext uri="{FF2B5EF4-FFF2-40B4-BE49-F238E27FC236}">
                <a16:creationId xmlns:a16="http://schemas.microsoft.com/office/drawing/2014/main" id="{A251AC5E-8832-4980-A9B0-EB17AFEFC1A6}"/>
              </a:ext>
            </a:extLst>
          </p:cNvPr>
          <p:cNvPicPr>
            <a:picLocks noChangeAspect="1"/>
          </p:cNvPicPr>
          <p:nvPr/>
        </p:nvPicPr>
        <p:blipFill>
          <a:blip r:embed="rId2"/>
          <a:stretch>
            <a:fillRect/>
          </a:stretch>
        </p:blipFill>
        <p:spPr>
          <a:xfrm>
            <a:off x="0" y="3792351"/>
            <a:ext cx="9317255" cy="2656573"/>
          </a:xfrm>
          <a:prstGeom prst="rect">
            <a:avLst/>
          </a:prstGeom>
        </p:spPr>
      </p:pic>
      <p:pic>
        <p:nvPicPr>
          <p:cNvPr id="6" name="Picture 5">
            <a:extLst>
              <a:ext uri="{FF2B5EF4-FFF2-40B4-BE49-F238E27FC236}">
                <a16:creationId xmlns:a16="http://schemas.microsoft.com/office/drawing/2014/main" id="{810E998A-BCA3-4B1F-8643-47628BEADC5B}"/>
              </a:ext>
            </a:extLst>
          </p:cNvPr>
          <p:cNvPicPr>
            <a:picLocks noChangeAspect="1"/>
          </p:cNvPicPr>
          <p:nvPr/>
        </p:nvPicPr>
        <p:blipFill>
          <a:blip r:embed="rId3"/>
          <a:stretch>
            <a:fillRect/>
          </a:stretch>
        </p:blipFill>
        <p:spPr>
          <a:xfrm>
            <a:off x="19250" y="1309036"/>
            <a:ext cx="7549092" cy="2483315"/>
          </a:xfrm>
          <a:prstGeom prst="rect">
            <a:avLst/>
          </a:prstGeom>
        </p:spPr>
      </p:pic>
      <p:sp>
        <p:nvSpPr>
          <p:cNvPr id="5" name="文字方塊 7">
            <a:extLst>
              <a:ext uri="{FF2B5EF4-FFF2-40B4-BE49-F238E27FC236}">
                <a16:creationId xmlns:a16="http://schemas.microsoft.com/office/drawing/2014/main" id="{72B24A6D-BCAB-4075-9E14-59CABA803BA7}"/>
              </a:ext>
            </a:extLst>
          </p:cNvPr>
          <p:cNvSpPr txBox="1"/>
          <p:nvPr/>
        </p:nvSpPr>
        <p:spPr>
          <a:xfrm>
            <a:off x="8001001" y="1382304"/>
            <a:ext cx="3514724" cy="95410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vi-VN" altLang="zh-CN" sz="1400" b="0" i="0" u="none" strike="noStrike" kern="1200" cap="none" spc="0" normalizeH="0" baseline="0" noProof="0" dirty="0" err="1">
                <a:ln>
                  <a:noFill/>
                </a:ln>
                <a:solidFill>
                  <a:prstClr val="black"/>
                </a:solidFill>
                <a:effectLst/>
                <a:uLnTx/>
                <a:uFillTx/>
                <a:latin typeface="Arial"/>
                <a:cs typeface="+mn-cs"/>
              </a:rPr>
              <a:t>Click</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Add</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và</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điền</a:t>
            </a:r>
            <a:r>
              <a:rPr kumimoji="0" lang="vi-VN" altLang="zh-CN" sz="1400" b="0" i="0" u="none" strike="noStrike" kern="1200" cap="none" spc="0" normalizeH="0" baseline="0" noProof="0" dirty="0">
                <a:ln>
                  <a:noFill/>
                </a:ln>
                <a:solidFill>
                  <a:prstClr val="black"/>
                </a:solidFill>
                <a:effectLst/>
                <a:uLnTx/>
                <a:uFillTx/>
                <a:latin typeface="Arial"/>
                <a:cs typeface="+mn-cs"/>
              </a:rPr>
              <a:t> thông tin </a:t>
            </a:r>
            <a:r>
              <a:rPr kumimoji="0" lang="vi-VN" altLang="zh-CN" sz="1400" b="0" i="0" u="none" strike="noStrike" kern="1200" cap="none" spc="0" normalizeH="0" baseline="0" noProof="0" dirty="0" err="1">
                <a:ln>
                  <a:noFill/>
                </a:ln>
                <a:solidFill>
                  <a:prstClr val="black"/>
                </a:solidFill>
                <a:effectLst/>
                <a:uLnTx/>
                <a:uFillTx/>
                <a:latin typeface="Arial"/>
                <a:cs typeface="+mn-cs"/>
              </a:rPr>
              <a:t>để</a:t>
            </a:r>
            <a:r>
              <a:rPr kumimoji="0" lang="vi-VN" altLang="zh-CN" sz="1400" b="0" i="0" u="none" strike="noStrike" kern="1200" cap="none" spc="0" normalizeH="0" baseline="0" noProof="0" dirty="0">
                <a:ln>
                  <a:noFill/>
                </a:ln>
                <a:solidFill>
                  <a:prstClr val="black"/>
                </a:solidFill>
                <a:effectLst/>
                <a:uLnTx/>
                <a:uFillTx/>
                <a:latin typeface="Arial"/>
                <a:cs typeface="+mn-cs"/>
              </a:rPr>
              <a:t> thêm </a:t>
            </a:r>
            <a:r>
              <a:rPr kumimoji="0" lang="vi-VN" altLang="zh-CN" sz="1400" b="0" i="0" u="none" strike="noStrike" kern="1200" cap="none" spc="0" normalizeH="0" baseline="0" noProof="0" dirty="0" err="1">
                <a:ln>
                  <a:noFill/>
                </a:ln>
                <a:solidFill>
                  <a:prstClr val="black"/>
                </a:solidFill>
                <a:effectLst/>
                <a:uLnTx/>
                <a:uFillTx/>
                <a:latin typeface="Arial"/>
                <a:cs typeface="+mn-cs"/>
              </a:rPr>
              <a:t>mới</a:t>
            </a:r>
            <a:endParaRPr kumimoji="0" lang="vi-VN" altLang="zh-CN" sz="1400" b="0" i="0" u="none" strike="noStrike" kern="1200" cap="none" spc="0" normalizeH="0" baseline="0" noProof="0" dirty="0">
              <a:ln>
                <a:noFill/>
              </a:ln>
              <a:solidFill>
                <a:prstClr val="black"/>
              </a:solidFill>
              <a:effectLst/>
              <a:uLnTx/>
              <a:uFillTx/>
              <a:latin typeface="Arial"/>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vi-VN" altLang="zh-CN" sz="1400" dirty="0">
                <a:solidFill>
                  <a:prstClr val="black"/>
                </a:solidFill>
                <a:latin typeface="Arial"/>
              </a:rPr>
              <a:t>Chi </a:t>
            </a:r>
            <a:r>
              <a:rPr lang="vi-VN" altLang="zh-CN" sz="1400" dirty="0" err="1">
                <a:solidFill>
                  <a:prstClr val="black"/>
                </a:solidFill>
                <a:latin typeface="Arial"/>
              </a:rPr>
              <a:t>tiết</a:t>
            </a:r>
            <a:r>
              <a:rPr lang="vi-VN" altLang="zh-CN" sz="1400" dirty="0">
                <a:solidFill>
                  <a:prstClr val="black"/>
                </a:solidFill>
                <a:latin typeface="Arial"/>
              </a:rPr>
              <a:t> thao </a:t>
            </a:r>
            <a:r>
              <a:rPr lang="vi-VN" altLang="zh-CN" sz="1400" dirty="0" err="1">
                <a:solidFill>
                  <a:prstClr val="black"/>
                </a:solidFill>
                <a:latin typeface="Arial"/>
              </a:rPr>
              <a:t>tác</a:t>
            </a:r>
            <a:r>
              <a:rPr lang="vi-VN" altLang="zh-CN" sz="1400" dirty="0">
                <a:solidFill>
                  <a:prstClr val="black"/>
                </a:solidFill>
                <a:latin typeface="Arial"/>
              </a:rPr>
              <a:t> </a:t>
            </a:r>
            <a:r>
              <a:rPr lang="vi-VN" altLang="zh-CN" sz="1400" dirty="0" err="1">
                <a:solidFill>
                  <a:prstClr val="black"/>
                </a:solidFill>
                <a:latin typeface="Arial"/>
              </a:rPr>
              <a:t>sẽ</a:t>
            </a:r>
            <a:r>
              <a:rPr lang="vi-VN" altLang="zh-CN" sz="1400" dirty="0">
                <a:solidFill>
                  <a:prstClr val="black"/>
                </a:solidFill>
                <a:latin typeface="Arial"/>
              </a:rPr>
              <a:t> </a:t>
            </a:r>
            <a:r>
              <a:rPr lang="vi-VN" altLang="zh-CN" sz="1400" dirty="0" err="1">
                <a:solidFill>
                  <a:prstClr val="black"/>
                </a:solidFill>
                <a:latin typeface="Arial"/>
              </a:rPr>
              <a:t>hiển</a:t>
            </a:r>
            <a:r>
              <a:rPr lang="vi-VN" altLang="zh-CN" sz="1400" dirty="0">
                <a:solidFill>
                  <a:prstClr val="black"/>
                </a:solidFill>
                <a:latin typeface="Arial"/>
              </a:rPr>
              <a:t> </a:t>
            </a:r>
            <a:r>
              <a:rPr lang="vi-VN" altLang="zh-CN" sz="1400" dirty="0" err="1">
                <a:solidFill>
                  <a:prstClr val="black"/>
                </a:solidFill>
                <a:latin typeface="Arial"/>
              </a:rPr>
              <a:t>thị</a:t>
            </a:r>
            <a:r>
              <a:rPr lang="vi-VN" altLang="zh-CN" sz="1400" dirty="0">
                <a:solidFill>
                  <a:prstClr val="black"/>
                </a:solidFill>
                <a:latin typeface="Arial"/>
              </a:rPr>
              <a:t> như </a:t>
            </a:r>
            <a:r>
              <a:rPr lang="vi-VN" altLang="zh-CN" sz="1400" dirty="0" err="1">
                <a:solidFill>
                  <a:prstClr val="black"/>
                </a:solidFill>
                <a:latin typeface="Arial"/>
              </a:rPr>
              <a:t>hình</a:t>
            </a:r>
            <a:r>
              <a:rPr lang="vi-VN" altLang="zh-CN" sz="1400" dirty="0">
                <a:solidFill>
                  <a:prstClr val="black"/>
                </a:solidFill>
                <a:latin typeface="Arial"/>
              </a:rPr>
              <a:t> </a:t>
            </a:r>
            <a:r>
              <a:rPr lang="vi-VN" altLang="zh-CN" sz="1400" dirty="0" err="1">
                <a:solidFill>
                  <a:prstClr val="black"/>
                </a:solidFill>
                <a:latin typeface="Arial"/>
              </a:rPr>
              <a:t>dưới</a:t>
            </a:r>
            <a:endParaRPr lang="vi-VN" altLang="zh-CN" sz="1400" dirty="0">
              <a:solidFill>
                <a:prstClr val="black"/>
              </a:solidFill>
              <a:latin typeface="Arial"/>
            </a:endParaRPr>
          </a:p>
        </p:txBody>
      </p:sp>
    </p:spTree>
    <p:extLst>
      <p:ext uri="{BB962C8B-B14F-4D97-AF65-F5344CB8AC3E}">
        <p14:creationId xmlns:p14="http://schemas.microsoft.com/office/powerpoint/2010/main" val="6165487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A11AAAF-5C63-4679-8094-72F9A10F3306}"/>
              </a:ext>
            </a:extLst>
          </p:cNvPr>
          <p:cNvSpPr txBox="1">
            <a:spLocks/>
          </p:cNvSpPr>
          <p:nvPr/>
        </p:nvSpPr>
        <p:spPr>
          <a:xfrm>
            <a:off x="531706" y="978219"/>
            <a:ext cx="9766300" cy="404085"/>
          </a:xfrm>
          <a:prstGeom prst="rect">
            <a:avLst/>
          </a:prstGeom>
        </p:spPr>
        <p:txBody>
          <a:bodyPr/>
          <a:lstStyle>
            <a:lvl1pPr algn="l" defTabSz="914400" rtl="0" eaLnBrk="1" latinLnBrk="0" hangingPunct="1">
              <a:lnSpc>
                <a:spcPct val="90000"/>
              </a:lnSpc>
              <a:spcBef>
                <a:spcPct val="0"/>
              </a:spcBef>
              <a:buNone/>
              <a:defRPr sz="2400" kern="1200">
                <a:solidFill>
                  <a:schemeClr val="accent2">
                    <a:lumMod val="75000"/>
                  </a:schemeClr>
                </a:solidFill>
                <a:latin typeface="Arial" panose="020B0604020202020204" pitchFamily="34" charset="0"/>
                <a:ea typeface="+mj-ea"/>
                <a:cs typeface="Arial" panose="020B0604020202020204" pitchFamily="34" charset="0"/>
              </a:defRPr>
            </a:lvl1pPr>
          </a:lstStyle>
          <a:p>
            <a:r>
              <a:rPr lang="vi-VN" dirty="0"/>
              <a:t>Thêm chi </a:t>
            </a:r>
            <a:r>
              <a:rPr lang="vi-VN" dirty="0" err="1"/>
              <a:t>tiết</a:t>
            </a:r>
            <a:r>
              <a:rPr lang="vi-VN" dirty="0"/>
              <a:t> thao </a:t>
            </a:r>
            <a:r>
              <a:rPr lang="vi-VN" dirty="0" err="1"/>
              <a:t>tác</a:t>
            </a:r>
            <a:r>
              <a:rPr lang="en-US" dirty="0"/>
              <a:t>/table</a:t>
            </a:r>
          </a:p>
        </p:txBody>
      </p:sp>
      <p:pic>
        <p:nvPicPr>
          <p:cNvPr id="5" name="Picture 4">
            <a:extLst>
              <a:ext uri="{FF2B5EF4-FFF2-40B4-BE49-F238E27FC236}">
                <a16:creationId xmlns:a16="http://schemas.microsoft.com/office/drawing/2014/main" id="{3B9F5499-C53E-44E7-8299-A346D8AA50FE}"/>
              </a:ext>
            </a:extLst>
          </p:cNvPr>
          <p:cNvPicPr>
            <a:picLocks noChangeAspect="1"/>
          </p:cNvPicPr>
          <p:nvPr/>
        </p:nvPicPr>
        <p:blipFill>
          <a:blip r:embed="rId3"/>
          <a:stretch>
            <a:fillRect/>
          </a:stretch>
        </p:blipFill>
        <p:spPr>
          <a:xfrm>
            <a:off x="0" y="1616651"/>
            <a:ext cx="8768615" cy="1314633"/>
          </a:xfrm>
          <a:prstGeom prst="rect">
            <a:avLst/>
          </a:prstGeom>
        </p:spPr>
      </p:pic>
      <p:pic>
        <p:nvPicPr>
          <p:cNvPr id="7" name="Picture 6">
            <a:extLst>
              <a:ext uri="{FF2B5EF4-FFF2-40B4-BE49-F238E27FC236}">
                <a16:creationId xmlns:a16="http://schemas.microsoft.com/office/drawing/2014/main" id="{576ADCEE-B591-4B0A-85CA-780FE4B1EE2F}"/>
              </a:ext>
            </a:extLst>
          </p:cNvPr>
          <p:cNvPicPr>
            <a:picLocks noChangeAspect="1"/>
          </p:cNvPicPr>
          <p:nvPr/>
        </p:nvPicPr>
        <p:blipFill>
          <a:blip r:embed="rId4"/>
          <a:stretch>
            <a:fillRect/>
          </a:stretch>
        </p:blipFill>
        <p:spPr>
          <a:xfrm>
            <a:off x="-13413" y="3113538"/>
            <a:ext cx="8768615" cy="1390844"/>
          </a:xfrm>
          <a:prstGeom prst="rect">
            <a:avLst/>
          </a:prstGeom>
        </p:spPr>
      </p:pic>
      <p:pic>
        <p:nvPicPr>
          <p:cNvPr id="9" name="Picture 8">
            <a:extLst>
              <a:ext uri="{FF2B5EF4-FFF2-40B4-BE49-F238E27FC236}">
                <a16:creationId xmlns:a16="http://schemas.microsoft.com/office/drawing/2014/main" id="{E9349A36-A4CA-49E0-8470-E2EB76A39572}"/>
              </a:ext>
            </a:extLst>
          </p:cNvPr>
          <p:cNvPicPr>
            <a:picLocks noChangeAspect="1"/>
          </p:cNvPicPr>
          <p:nvPr/>
        </p:nvPicPr>
        <p:blipFill>
          <a:blip r:embed="rId5"/>
          <a:stretch>
            <a:fillRect/>
          </a:stretch>
        </p:blipFill>
        <p:spPr>
          <a:xfrm>
            <a:off x="-96253" y="4662518"/>
            <a:ext cx="6735115" cy="1600423"/>
          </a:xfrm>
          <a:prstGeom prst="rect">
            <a:avLst/>
          </a:prstGeom>
        </p:spPr>
      </p:pic>
      <p:sp>
        <p:nvSpPr>
          <p:cNvPr id="10" name="Rectangle: Rounded Corners 9">
            <a:extLst>
              <a:ext uri="{FF2B5EF4-FFF2-40B4-BE49-F238E27FC236}">
                <a16:creationId xmlns:a16="http://schemas.microsoft.com/office/drawing/2014/main" id="{504921AD-FB00-472D-9107-502B2EBD1E5C}"/>
              </a:ext>
            </a:extLst>
          </p:cNvPr>
          <p:cNvSpPr/>
          <p:nvPr/>
        </p:nvSpPr>
        <p:spPr>
          <a:xfrm>
            <a:off x="0" y="2754082"/>
            <a:ext cx="531706" cy="177202"/>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D6829B5A-205E-46E9-BFAE-607A1E31FBFD}"/>
              </a:ext>
            </a:extLst>
          </p:cNvPr>
          <p:cNvSpPr/>
          <p:nvPr/>
        </p:nvSpPr>
        <p:spPr>
          <a:xfrm>
            <a:off x="760396" y="5351873"/>
            <a:ext cx="673768" cy="911067"/>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1323BF2D-0669-42FB-906B-5D2EEAE1BA85}"/>
              </a:ext>
            </a:extLst>
          </p:cNvPr>
          <p:cNvSpPr/>
          <p:nvPr/>
        </p:nvSpPr>
        <p:spPr>
          <a:xfrm>
            <a:off x="2219648" y="3629232"/>
            <a:ext cx="791492" cy="875150"/>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67E98873-7719-407E-82B2-0DBE3F72100A}"/>
              </a:ext>
            </a:extLst>
          </p:cNvPr>
          <p:cNvCxnSpPr>
            <a:stCxn id="10" idx="3"/>
          </p:cNvCxnSpPr>
          <p:nvPr/>
        </p:nvCxnSpPr>
        <p:spPr>
          <a:xfrm>
            <a:off x="531706" y="2842683"/>
            <a:ext cx="1229717" cy="786549"/>
          </a:xfrm>
          <a:prstGeom prst="straightConnector1">
            <a:avLst/>
          </a:prstGeom>
          <a:ln>
            <a:solidFill>
              <a:srgbClr val="FF0000"/>
            </a:solidFill>
            <a:tailEnd type="triangle"/>
          </a:ln>
        </p:spPr>
        <p:style>
          <a:lnRef idx="3">
            <a:schemeClr val="accent4"/>
          </a:lnRef>
          <a:fillRef idx="0">
            <a:schemeClr val="accent4"/>
          </a:fillRef>
          <a:effectRef idx="2">
            <a:schemeClr val="accent4"/>
          </a:effectRef>
          <a:fontRef idx="minor">
            <a:schemeClr val="tx1"/>
          </a:fontRef>
        </p:style>
      </p:cxnSp>
      <p:sp>
        <p:nvSpPr>
          <p:cNvPr id="15" name="Rectangle: Rounded Corners 14">
            <a:extLst>
              <a:ext uri="{FF2B5EF4-FFF2-40B4-BE49-F238E27FC236}">
                <a16:creationId xmlns:a16="http://schemas.microsoft.com/office/drawing/2014/main" id="{1D2FD918-351B-4D59-B0D2-73A7623EA6F5}"/>
              </a:ext>
            </a:extLst>
          </p:cNvPr>
          <p:cNvSpPr/>
          <p:nvPr/>
        </p:nvSpPr>
        <p:spPr>
          <a:xfrm>
            <a:off x="1655544" y="3620639"/>
            <a:ext cx="570111" cy="875150"/>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A41D7EE4-A6A6-4321-9E11-2D41154824EC}"/>
              </a:ext>
            </a:extLst>
          </p:cNvPr>
          <p:cNvCxnSpPr>
            <a:cxnSpLocks/>
            <a:stCxn id="12" idx="2"/>
          </p:cNvCxnSpPr>
          <p:nvPr/>
        </p:nvCxnSpPr>
        <p:spPr>
          <a:xfrm flipH="1">
            <a:off x="1385677" y="4504382"/>
            <a:ext cx="1229717" cy="911067"/>
          </a:xfrm>
          <a:prstGeom prst="straightConnector1">
            <a:avLst/>
          </a:prstGeom>
          <a:ln>
            <a:solidFill>
              <a:srgbClr val="FF0000"/>
            </a:solidFill>
            <a:tailEnd type="triangle"/>
          </a:ln>
        </p:spPr>
        <p:style>
          <a:lnRef idx="3">
            <a:schemeClr val="accent4"/>
          </a:lnRef>
          <a:fillRef idx="0">
            <a:schemeClr val="accent4"/>
          </a:fillRef>
          <a:effectRef idx="2">
            <a:schemeClr val="accent4"/>
          </a:effectRef>
          <a:fontRef idx="minor">
            <a:schemeClr val="tx1"/>
          </a:fontRef>
        </p:style>
      </p:cxnSp>
      <p:sp>
        <p:nvSpPr>
          <p:cNvPr id="13" name="文字方塊 7">
            <a:extLst>
              <a:ext uri="{FF2B5EF4-FFF2-40B4-BE49-F238E27FC236}">
                <a16:creationId xmlns:a16="http://schemas.microsoft.com/office/drawing/2014/main" id="{38878B88-4ED5-4024-B6B5-4C7C3CE0B6CA}"/>
              </a:ext>
            </a:extLst>
          </p:cNvPr>
          <p:cNvSpPr txBox="1"/>
          <p:nvPr/>
        </p:nvSpPr>
        <p:spPr>
          <a:xfrm>
            <a:off x="8768615" y="1322646"/>
            <a:ext cx="3514724" cy="73866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vi-VN" altLang="zh-CN" sz="1400" b="0" i="0" u="none" strike="noStrike" kern="1200" cap="none" spc="0" normalizeH="0" baseline="0" noProof="0" dirty="0" err="1">
                <a:ln>
                  <a:noFill/>
                </a:ln>
                <a:solidFill>
                  <a:prstClr val="black"/>
                </a:solidFill>
                <a:effectLst/>
                <a:uLnTx/>
                <a:uFillTx/>
                <a:latin typeface="Arial"/>
                <a:cs typeface="+mn-cs"/>
              </a:rPr>
              <a:t>Data</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hiển</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thị</a:t>
            </a:r>
            <a:r>
              <a:rPr kumimoji="0" lang="vi-VN" altLang="zh-CN" sz="1400" b="0" i="0" u="none" strike="noStrike" kern="1200" cap="none" spc="0" normalizeH="0" baseline="0" noProof="0" dirty="0">
                <a:ln>
                  <a:noFill/>
                </a:ln>
                <a:solidFill>
                  <a:prstClr val="black"/>
                </a:solidFill>
                <a:effectLst/>
                <a:uLnTx/>
                <a:uFillTx/>
                <a:latin typeface="Arial"/>
                <a:cs typeface="+mn-cs"/>
              </a:rPr>
              <a:t> trên </a:t>
            </a:r>
            <a:r>
              <a:rPr kumimoji="0" lang="vi-VN" altLang="zh-CN" sz="1400" b="0" i="0" u="none" strike="noStrike" kern="1200" cap="none" spc="0" normalizeH="0" baseline="0" noProof="0" dirty="0" err="1">
                <a:ln>
                  <a:noFill/>
                </a:ln>
                <a:solidFill>
                  <a:prstClr val="black"/>
                </a:solidFill>
                <a:effectLst/>
                <a:uLnTx/>
                <a:uFillTx/>
                <a:latin typeface="Arial"/>
                <a:cs typeface="+mn-cs"/>
              </a:rPr>
              <a:t>table</a:t>
            </a:r>
            <a:r>
              <a:rPr kumimoji="0" lang="vi-VN" altLang="zh-CN" sz="1400" b="0" i="0" u="none" strike="noStrike" kern="1200" cap="none" spc="0" normalizeH="0" baseline="0" noProof="0" dirty="0">
                <a:ln>
                  <a:noFill/>
                </a:ln>
                <a:solidFill>
                  <a:prstClr val="black"/>
                </a:solidFill>
                <a:effectLst/>
                <a:uLnTx/>
                <a:uFillTx/>
                <a:latin typeface="Arial"/>
                <a:cs typeface="+mn-cs"/>
              </a:rPr>
              <a:t> như </a:t>
            </a:r>
            <a:r>
              <a:rPr kumimoji="0" lang="vi-VN" altLang="zh-CN" sz="1400" b="0" i="0" u="none" strike="noStrike" kern="1200" cap="none" spc="0" normalizeH="0" baseline="0" noProof="0" dirty="0" err="1">
                <a:ln>
                  <a:noFill/>
                </a:ln>
                <a:solidFill>
                  <a:prstClr val="black"/>
                </a:solidFill>
                <a:effectLst/>
                <a:uLnTx/>
                <a:uFillTx/>
                <a:latin typeface="Arial"/>
                <a:cs typeface="+mn-cs"/>
              </a:rPr>
              <a:t>hình</a:t>
            </a:r>
            <a:r>
              <a:rPr kumimoji="0" lang="vi-VN" altLang="zh-CN" sz="1400" b="0" i="0" u="none" strike="noStrike" kern="1200" cap="none" spc="0" normalizeH="0" baseline="0" noProof="0" dirty="0">
                <a:ln>
                  <a:noFill/>
                </a:ln>
                <a:solidFill>
                  <a:prstClr val="black"/>
                </a:solidFill>
                <a:effectLst/>
                <a:uLnTx/>
                <a:uFillTx/>
                <a:latin typeface="Arial"/>
                <a:cs typeface="+mn-cs"/>
              </a:rPr>
              <a:t> bên </a:t>
            </a:r>
            <a:r>
              <a:rPr kumimoji="0" lang="vi-VN" altLang="zh-CN" sz="1400" b="0" i="0" u="none" strike="noStrike" kern="1200" cap="none" spc="0" normalizeH="0" baseline="0" noProof="0" dirty="0" err="1">
                <a:ln>
                  <a:noFill/>
                </a:ln>
                <a:solidFill>
                  <a:prstClr val="black"/>
                </a:solidFill>
                <a:effectLst/>
                <a:uLnTx/>
                <a:uFillTx/>
                <a:latin typeface="Arial"/>
                <a:cs typeface="+mn-cs"/>
              </a:rPr>
              <a:t>cạnh</a:t>
            </a:r>
            <a:r>
              <a:rPr kumimoji="0" lang="vi-VN" altLang="zh-CN" sz="1400" b="0" i="0" u="none" strike="noStrike" kern="1200" cap="none" spc="0" normalizeH="0" baseline="0" noProof="0" dirty="0">
                <a:ln>
                  <a:noFill/>
                </a:ln>
                <a:solidFill>
                  <a:prstClr val="black"/>
                </a:solidFill>
                <a:effectLst/>
                <a:uLnTx/>
                <a:uFillTx/>
                <a:latin typeface="Arial"/>
                <a:cs typeface="+mn-cs"/>
              </a:rPr>
              <a:t>, liên </a:t>
            </a:r>
            <a:r>
              <a:rPr kumimoji="0" lang="vi-VN" altLang="zh-CN" sz="1400" b="0" i="0" u="none" strike="noStrike" kern="1200" cap="none" spc="0" normalizeH="0" baseline="0" noProof="0" dirty="0" err="1">
                <a:ln>
                  <a:noFill/>
                </a:ln>
                <a:solidFill>
                  <a:prstClr val="black"/>
                </a:solidFill>
                <a:effectLst/>
                <a:uLnTx/>
                <a:uFillTx/>
                <a:latin typeface="Arial"/>
                <a:cs typeface="+mn-cs"/>
              </a:rPr>
              <a:t>kết</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bảng</a:t>
            </a:r>
            <a:r>
              <a:rPr kumimoji="0" lang="vi-VN" altLang="zh-CN" sz="1400" b="0" i="0" u="none" strike="noStrike" kern="1200" cap="none" spc="0" normalizeH="0" baseline="0" noProof="0" dirty="0">
                <a:ln>
                  <a:noFill/>
                </a:ln>
                <a:solidFill>
                  <a:prstClr val="black"/>
                </a:solidFill>
                <a:effectLst/>
                <a:uLnTx/>
                <a:uFillTx/>
                <a:latin typeface="Arial"/>
                <a:cs typeface="+mn-cs"/>
              </a:rPr>
              <a:t> qua </a:t>
            </a:r>
            <a:r>
              <a:rPr kumimoji="0" lang="vi-VN" altLang="zh-CN" sz="1400" b="0" i="0" u="none" strike="noStrike" kern="1200" cap="none" spc="0" normalizeH="0" baseline="0" noProof="0" dirty="0" err="1">
                <a:ln>
                  <a:noFill/>
                </a:ln>
                <a:solidFill>
                  <a:prstClr val="black"/>
                </a:solidFill>
                <a:effectLst/>
                <a:uLnTx/>
                <a:uFillTx/>
                <a:latin typeface="Arial"/>
                <a:cs typeface="+mn-cs"/>
              </a:rPr>
              <a:t>các</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key</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operate_id</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step_id</a:t>
            </a:r>
            <a:endParaRPr lang="vi-VN" altLang="zh-CN" sz="1400" dirty="0">
              <a:solidFill>
                <a:prstClr val="black"/>
              </a:solidFill>
              <a:latin typeface="Arial"/>
            </a:endParaRPr>
          </a:p>
        </p:txBody>
      </p:sp>
    </p:spTree>
    <p:extLst>
      <p:ext uri="{BB962C8B-B14F-4D97-AF65-F5344CB8AC3E}">
        <p14:creationId xmlns:p14="http://schemas.microsoft.com/office/powerpoint/2010/main" val="35894704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05C07-E151-4791-92CF-39DF3DCB2088}"/>
              </a:ext>
            </a:extLst>
          </p:cNvPr>
          <p:cNvSpPr>
            <a:spLocks noGrp="1"/>
          </p:cNvSpPr>
          <p:nvPr>
            <p:ph type="title"/>
          </p:nvPr>
        </p:nvSpPr>
        <p:spPr/>
        <p:txBody>
          <a:bodyPr/>
          <a:lstStyle/>
          <a:p>
            <a:r>
              <a:rPr lang="vi-VN" dirty="0"/>
              <a:t>Liên </a:t>
            </a:r>
            <a:r>
              <a:rPr lang="vi-VN" dirty="0" err="1"/>
              <a:t>kết</a:t>
            </a:r>
            <a:r>
              <a:rPr lang="vi-VN" dirty="0"/>
              <a:t> </a:t>
            </a:r>
            <a:r>
              <a:rPr lang="vi-VN" dirty="0" err="1"/>
              <a:t>trạm</a:t>
            </a:r>
            <a:r>
              <a:rPr lang="vi-VN" dirty="0"/>
              <a:t> trên </a:t>
            </a:r>
            <a:r>
              <a:rPr lang="vi-VN" dirty="0" err="1"/>
              <a:t>line</a:t>
            </a:r>
            <a:r>
              <a:rPr lang="vi-VN" dirty="0"/>
              <a:t> </a:t>
            </a:r>
            <a:r>
              <a:rPr lang="vi-VN" dirty="0" err="1"/>
              <a:t>với</a:t>
            </a:r>
            <a:r>
              <a:rPr lang="vi-VN" dirty="0"/>
              <a:t> thao </a:t>
            </a:r>
            <a:r>
              <a:rPr lang="vi-VN" dirty="0" err="1"/>
              <a:t>tác</a:t>
            </a:r>
            <a:endParaRPr lang="en-US" dirty="0"/>
          </a:p>
        </p:txBody>
      </p:sp>
      <p:pic>
        <p:nvPicPr>
          <p:cNvPr id="4" name="Picture 3">
            <a:extLst>
              <a:ext uri="{FF2B5EF4-FFF2-40B4-BE49-F238E27FC236}">
                <a16:creationId xmlns:a16="http://schemas.microsoft.com/office/drawing/2014/main" id="{96122BA0-1F9B-4C83-BAEC-F6CF483E7405}"/>
              </a:ext>
            </a:extLst>
          </p:cNvPr>
          <p:cNvPicPr>
            <a:picLocks noChangeAspect="1"/>
          </p:cNvPicPr>
          <p:nvPr/>
        </p:nvPicPr>
        <p:blipFill>
          <a:blip r:embed="rId3"/>
          <a:stretch>
            <a:fillRect/>
          </a:stretch>
        </p:blipFill>
        <p:spPr>
          <a:xfrm>
            <a:off x="0" y="1363254"/>
            <a:ext cx="9172575" cy="3637371"/>
          </a:xfrm>
          <a:prstGeom prst="rect">
            <a:avLst/>
          </a:prstGeom>
        </p:spPr>
      </p:pic>
      <p:pic>
        <p:nvPicPr>
          <p:cNvPr id="6" name="Picture 5">
            <a:extLst>
              <a:ext uri="{FF2B5EF4-FFF2-40B4-BE49-F238E27FC236}">
                <a16:creationId xmlns:a16="http://schemas.microsoft.com/office/drawing/2014/main" id="{230F8E60-261A-4F5D-9D44-728609143C2C}"/>
              </a:ext>
            </a:extLst>
          </p:cNvPr>
          <p:cNvPicPr>
            <a:picLocks noChangeAspect="1"/>
          </p:cNvPicPr>
          <p:nvPr/>
        </p:nvPicPr>
        <p:blipFill>
          <a:blip r:embed="rId4"/>
          <a:stretch>
            <a:fillRect/>
          </a:stretch>
        </p:blipFill>
        <p:spPr>
          <a:xfrm>
            <a:off x="0" y="5000625"/>
            <a:ext cx="12192000" cy="1547208"/>
          </a:xfrm>
          <a:prstGeom prst="rect">
            <a:avLst/>
          </a:prstGeom>
        </p:spPr>
      </p:pic>
      <p:sp>
        <p:nvSpPr>
          <p:cNvPr id="7" name="文字方塊 7">
            <a:extLst>
              <a:ext uri="{FF2B5EF4-FFF2-40B4-BE49-F238E27FC236}">
                <a16:creationId xmlns:a16="http://schemas.microsoft.com/office/drawing/2014/main" id="{ABF4F2D7-6524-4209-8F88-8F1862B4E145}"/>
              </a:ext>
            </a:extLst>
          </p:cNvPr>
          <p:cNvSpPr txBox="1"/>
          <p:nvPr/>
        </p:nvSpPr>
        <p:spPr>
          <a:xfrm>
            <a:off x="9124950" y="1372679"/>
            <a:ext cx="3067050" cy="95410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vi-VN" altLang="zh-CN" sz="1400" b="0" i="0" u="none" strike="noStrike" kern="1200" cap="none" spc="0" normalizeH="0" baseline="0" noProof="0" dirty="0" err="1">
                <a:ln>
                  <a:noFill/>
                </a:ln>
                <a:solidFill>
                  <a:prstClr val="black"/>
                </a:solidFill>
                <a:effectLst/>
                <a:uLnTx/>
                <a:uFillTx/>
                <a:latin typeface="Arial"/>
                <a:cs typeface="+mn-cs"/>
              </a:rPr>
              <a:t>Click</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Add</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và</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điền</a:t>
            </a:r>
            <a:r>
              <a:rPr kumimoji="0" lang="vi-VN" altLang="zh-CN" sz="1400" b="0" i="0" u="none" strike="noStrike" kern="1200" cap="none" spc="0" normalizeH="0" baseline="0" noProof="0" dirty="0">
                <a:ln>
                  <a:noFill/>
                </a:ln>
                <a:solidFill>
                  <a:prstClr val="black"/>
                </a:solidFill>
                <a:effectLst/>
                <a:uLnTx/>
                <a:uFillTx/>
                <a:latin typeface="Arial"/>
                <a:cs typeface="+mn-cs"/>
              </a:rPr>
              <a:t> thông tin </a:t>
            </a:r>
            <a:r>
              <a:rPr kumimoji="0" lang="vi-VN" altLang="zh-CN" sz="1400" b="0" i="0" u="none" strike="noStrike" kern="1200" cap="none" spc="0" normalizeH="0" baseline="0" noProof="0" dirty="0" err="1">
                <a:ln>
                  <a:noFill/>
                </a:ln>
                <a:solidFill>
                  <a:prstClr val="black"/>
                </a:solidFill>
                <a:effectLst/>
                <a:uLnTx/>
                <a:uFillTx/>
                <a:latin typeface="Arial"/>
                <a:cs typeface="+mn-cs"/>
              </a:rPr>
              <a:t>để</a:t>
            </a:r>
            <a:r>
              <a:rPr kumimoji="0" lang="vi-VN" altLang="zh-CN" sz="1400" b="0" i="0" u="none" strike="noStrike" kern="1200" cap="none" spc="0" normalizeH="0" baseline="0" noProof="0" dirty="0">
                <a:ln>
                  <a:noFill/>
                </a:ln>
                <a:solidFill>
                  <a:prstClr val="black"/>
                </a:solidFill>
                <a:effectLst/>
                <a:uLnTx/>
                <a:uFillTx/>
                <a:latin typeface="Arial"/>
                <a:cs typeface="+mn-cs"/>
              </a:rPr>
              <a:t> thêm </a:t>
            </a:r>
            <a:r>
              <a:rPr kumimoji="0" lang="vi-VN" altLang="zh-CN" sz="1400" b="0" i="0" u="none" strike="noStrike" kern="1200" cap="none" spc="0" normalizeH="0" baseline="0" noProof="0" dirty="0" err="1">
                <a:ln>
                  <a:noFill/>
                </a:ln>
                <a:solidFill>
                  <a:prstClr val="black"/>
                </a:solidFill>
                <a:effectLst/>
                <a:uLnTx/>
                <a:uFillTx/>
                <a:latin typeface="Arial"/>
                <a:cs typeface="+mn-cs"/>
              </a:rPr>
              <a:t>mới</a:t>
            </a:r>
            <a:endParaRPr kumimoji="0" lang="vi-VN" altLang="zh-CN" sz="1400" b="0" i="0" u="none" strike="noStrike" kern="1200" cap="none" spc="0" normalizeH="0" baseline="0" noProof="0" dirty="0">
              <a:ln>
                <a:noFill/>
              </a:ln>
              <a:solidFill>
                <a:prstClr val="black"/>
              </a:solidFill>
              <a:effectLst/>
              <a:uLnTx/>
              <a:uFillTx/>
              <a:latin typeface="Arial"/>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vi-VN" altLang="zh-CN" sz="1400" dirty="0" err="1">
                <a:solidFill>
                  <a:prstClr val="black"/>
                </a:solidFill>
                <a:latin typeface="Arial"/>
              </a:rPr>
              <a:t>Data</a:t>
            </a:r>
            <a:r>
              <a:rPr lang="vi-VN" altLang="zh-CN" sz="1400" dirty="0">
                <a:solidFill>
                  <a:prstClr val="black"/>
                </a:solidFill>
                <a:latin typeface="Arial"/>
              </a:rPr>
              <a:t> </a:t>
            </a:r>
            <a:r>
              <a:rPr lang="vi-VN" altLang="zh-CN" sz="1400" dirty="0" err="1">
                <a:solidFill>
                  <a:prstClr val="black"/>
                </a:solidFill>
                <a:latin typeface="Arial"/>
              </a:rPr>
              <a:t>sẽ</a:t>
            </a:r>
            <a:r>
              <a:rPr lang="vi-VN" altLang="zh-CN" sz="1400" dirty="0">
                <a:solidFill>
                  <a:prstClr val="black"/>
                </a:solidFill>
                <a:latin typeface="Arial"/>
              </a:rPr>
              <a:t> </a:t>
            </a:r>
            <a:r>
              <a:rPr lang="vi-VN" altLang="zh-CN" sz="1400" dirty="0" err="1">
                <a:solidFill>
                  <a:prstClr val="black"/>
                </a:solidFill>
                <a:latin typeface="Arial"/>
              </a:rPr>
              <a:t>được</a:t>
            </a:r>
            <a:r>
              <a:rPr lang="vi-VN" altLang="zh-CN" sz="1400" dirty="0">
                <a:solidFill>
                  <a:prstClr val="black"/>
                </a:solidFill>
                <a:latin typeface="Arial"/>
              </a:rPr>
              <a:t> thêm </a:t>
            </a:r>
            <a:r>
              <a:rPr lang="vi-VN" altLang="zh-CN" sz="1400" dirty="0" err="1">
                <a:solidFill>
                  <a:prstClr val="black"/>
                </a:solidFill>
                <a:latin typeface="Arial"/>
              </a:rPr>
              <a:t>vào</a:t>
            </a:r>
            <a:r>
              <a:rPr lang="vi-VN" altLang="zh-CN" sz="1400" dirty="0">
                <a:solidFill>
                  <a:prstClr val="black"/>
                </a:solidFill>
                <a:latin typeface="Arial"/>
              </a:rPr>
              <a:t> </a:t>
            </a:r>
            <a:r>
              <a:rPr lang="vi-VN" altLang="zh-CN" sz="1400" dirty="0" err="1">
                <a:solidFill>
                  <a:prstClr val="black"/>
                </a:solidFill>
                <a:latin typeface="Arial"/>
              </a:rPr>
              <a:t>bảng</a:t>
            </a:r>
            <a:r>
              <a:rPr lang="vi-VN" altLang="zh-CN" sz="1400" dirty="0">
                <a:solidFill>
                  <a:prstClr val="black"/>
                </a:solidFill>
                <a:latin typeface="Arial"/>
              </a:rPr>
              <a:t> như </a:t>
            </a:r>
            <a:r>
              <a:rPr lang="vi-VN" altLang="zh-CN" sz="1400" dirty="0" err="1">
                <a:solidFill>
                  <a:prstClr val="black"/>
                </a:solidFill>
                <a:latin typeface="Arial"/>
              </a:rPr>
              <a:t>hình</a:t>
            </a:r>
            <a:r>
              <a:rPr lang="vi-VN" altLang="zh-CN" sz="1400" dirty="0">
                <a:solidFill>
                  <a:prstClr val="black"/>
                </a:solidFill>
                <a:latin typeface="Arial"/>
              </a:rPr>
              <a:t> </a:t>
            </a:r>
            <a:r>
              <a:rPr lang="vi-VN" altLang="zh-CN" sz="1400" dirty="0" err="1">
                <a:solidFill>
                  <a:prstClr val="black"/>
                </a:solidFill>
                <a:latin typeface="Arial"/>
              </a:rPr>
              <a:t>dưới</a:t>
            </a:r>
            <a:r>
              <a:rPr lang="vi-VN" altLang="zh-CN" sz="1400" dirty="0">
                <a:solidFill>
                  <a:prstClr val="black"/>
                </a:solidFill>
                <a:latin typeface="Arial"/>
              </a:rPr>
              <a:t> </a:t>
            </a:r>
          </a:p>
        </p:txBody>
      </p:sp>
    </p:spTree>
    <p:extLst>
      <p:ext uri="{BB962C8B-B14F-4D97-AF65-F5344CB8AC3E}">
        <p14:creationId xmlns:p14="http://schemas.microsoft.com/office/powerpoint/2010/main" val="11567388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A062E-F5A4-4D0B-B602-A8BD5B60AE27}"/>
              </a:ext>
            </a:extLst>
          </p:cNvPr>
          <p:cNvSpPr>
            <a:spLocks noGrp="1"/>
          </p:cNvSpPr>
          <p:nvPr>
            <p:ph type="title"/>
          </p:nvPr>
        </p:nvSpPr>
        <p:spPr/>
        <p:txBody>
          <a:bodyPr/>
          <a:lstStyle/>
          <a:p>
            <a:r>
              <a:rPr lang="vi-VN" dirty="0" err="1"/>
              <a:t>Thiết</a:t>
            </a:r>
            <a:r>
              <a:rPr lang="vi-VN" dirty="0"/>
              <a:t> </a:t>
            </a:r>
            <a:r>
              <a:rPr lang="vi-VN" dirty="0" err="1"/>
              <a:t>lập</a:t>
            </a:r>
            <a:r>
              <a:rPr lang="vi-VN" dirty="0"/>
              <a:t> </a:t>
            </a:r>
            <a:r>
              <a:rPr lang="vi-VN" dirty="0" err="1"/>
              <a:t>trừ</a:t>
            </a:r>
            <a:r>
              <a:rPr lang="vi-VN" dirty="0"/>
              <a:t> </a:t>
            </a:r>
            <a:r>
              <a:rPr lang="vi-VN" dirty="0" err="1"/>
              <a:t>liệu</a:t>
            </a:r>
            <a:r>
              <a:rPr lang="vi-VN" dirty="0"/>
              <a:t> SMT</a:t>
            </a:r>
            <a:endParaRPr lang="en-US" dirty="0"/>
          </a:p>
        </p:txBody>
      </p:sp>
      <p:pic>
        <p:nvPicPr>
          <p:cNvPr id="6" name="Picture 5">
            <a:extLst>
              <a:ext uri="{FF2B5EF4-FFF2-40B4-BE49-F238E27FC236}">
                <a16:creationId xmlns:a16="http://schemas.microsoft.com/office/drawing/2014/main" id="{15653A94-296A-49C2-875A-7D10E5FEA889}"/>
              </a:ext>
            </a:extLst>
          </p:cNvPr>
          <p:cNvPicPr>
            <a:picLocks noChangeAspect="1"/>
          </p:cNvPicPr>
          <p:nvPr/>
        </p:nvPicPr>
        <p:blipFill>
          <a:blip r:embed="rId2"/>
          <a:stretch>
            <a:fillRect/>
          </a:stretch>
        </p:blipFill>
        <p:spPr>
          <a:xfrm>
            <a:off x="0" y="1454330"/>
            <a:ext cx="8826366" cy="3377552"/>
          </a:xfrm>
          <a:prstGeom prst="rect">
            <a:avLst/>
          </a:prstGeom>
        </p:spPr>
      </p:pic>
      <p:pic>
        <p:nvPicPr>
          <p:cNvPr id="8" name="Picture 7">
            <a:extLst>
              <a:ext uri="{FF2B5EF4-FFF2-40B4-BE49-F238E27FC236}">
                <a16:creationId xmlns:a16="http://schemas.microsoft.com/office/drawing/2014/main" id="{B63536D8-6805-428D-95BA-B4C769FCBE4D}"/>
              </a:ext>
            </a:extLst>
          </p:cNvPr>
          <p:cNvPicPr>
            <a:picLocks noChangeAspect="1"/>
          </p:cNvPicPr>
          <p:nvPr/>
        </p:nvPicPr>
        <p:blipFill>
          <a:blip r:embed="rId3"/>
          <a:stretch>
            <a:fillRect/>
          </a:stretch>
        </p:blipFill>
        <p:spPr>
          <a:xfrm>
            <a:off x="0" y="5055959"/>
            <a:ext cx="9802593" cy="695422"/>
          </a:xfrm>
          <a:prstGeom prst="rect">
            <a:avLst/>
          </a:prstGeom>
        </p:spPr>
      </p:pic>
      <p:sp>
        <p:nvSpPr>
          <p:cNvPr id="5" name="文字方塊 7">
            <a:extLst>
              <a:ext uri="{FF2B5EF4-FFF2-40B4-BE49-F238E27FC236}">
                <a16:creationId xmlns:a16="http://schemas.microsoft.com/office/drawing/2014/main" id="{2E477A9E-9637-4F6E-8362-A2126F4CEBF6}"/>
              </a:ext>
            </a:extLst>
          </p:cNvPr>
          <p:cNvSpPr txBox="1"/>
          <p:nvPr/>
        </p:nvSpPr>
        <p:spPr>
          <a:xfrm>
            <a:off x="8982075" y="1382304"/>
            <a:ext cx="3067050" cy="95410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vi-VN" altLang="zh-CN" sz="1400" b="0" i="0" u="none" strike="noStrike" kern="1200" cap="none" spc="0" normalizeH="0" baseline="0" noProof="0" dirty="0" err="1">
                <a:ln>
                  <a:noFill/>
                </a:ln>
                <a:solidFill>
                  <a:prstClr val="black"/>
                </a:solidFill>
                <a:effectLst/>
                <a:uLnTx/>
                <a:uFillTx/>
                <a:latin typeface="Arial"/>
                <a:cs typeface="+mn-cs"/>
              </a:rPr>
              <a:t>Click</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Add</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và</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điền</a:t>
            </a:r>
            <a:r>
              <a:rPr kumimoji="0" lang="vi-VN" altLang="zh-CN" sz="1400" b="0" i="0" u="none" strike="noStrike" kern="1200" cap="none" spc="0" normalizeH="0" baseline="0" noProof="0" dirty="0">
                <a:ln>
                  <a:noFill/>
                </a:ln>
                <a:solidFill>
                  <a:prstClr val="black"/>
                </a:solidFill>
                <a:effectLst/>
                <a:uLnTx/>
                <a:uFillTx/>
                <a:latin typeface="Arial"/>
                <a:cs typeface="+mn-cs"/>
              </a:rPr>
              <a:t> thông tin </a:t>
            </a:r>
            <a:r>
              <a:rPr kumimoji="0" lang="vi-VN" altLang="zh-CN" sz="1400" b="0" i="0" u="none" strike="noStrike" kern="1200" cap="none" spc="0" normalizeH="0" baseline="0" noProof="0" dirty="0" err="1">
                <a:ln>
                  <a:noFill/>
                </a:ln>
                <a:solidFill>
                  <a:prstClr val="black"/>
                </a:solidFill>
                <a:effectLst/>
                <a:uLnTx/>
                <a:uFillTx/>
                <a:latin typeface="Arial"/>
                <a:cs typeface="+mn-cs"/>
              </a:rPr>
              <a:t>để</a:t>
            </a:r>
            <a:r>
              <a:rPr kumimoji="0" lang="vi-VN" altLang="zh-CN" sz="1400" b="0" i="0" u="none" strike="noStrike" kern="1200" cap="none" spc="0" normalizeH="0" baseline="0" noProof="0" dirty="0">
                <a:ln>
                  <a:noFill/>
                </a:ln>
                <a:solidFill>
                  <a:prstClr val="black"/>
                </a:solidFill>
                <a:effectLst/>
                <a:uLnTx/>
                <a:uFillTx/>
                <a:latin typeface="Arial"/>
                <a:cs typeface="+mn-cs"/>
              </a:rPr>
              <a:t> thêm </a:t>
            </a:r>
            <a:r>
              <a:rPr kumimoji="0" lang="vi-VN" altLang="zh-CN" sz="1400" b="0" i="0" u="none" strike="noStrike" kern="1200" cap="none" spc="0" normalizeH="0" baseline="0" noProof="0" dirty="0" err="1">
                <a:ln>
                  <a:noFill/>
                </a:ln>
                <a:solidFill>
                  <a:prstClr val="black"/>
                </a:solidFill>
                <a:effectLst/>
                <a:uLnTx/>
                <a:uFillTx/>
                <a:latin typeface="Arial"/>
                <a:cs typeface="+mn-cs"/>
              </a:rPr>
              <a:t>mới</a:t>
            </a:r>
            <a:endParaRPr kumimoji="0" lang="vi-VN" altLang="zh-CN" sz="1400" b="0" i="0" u="none" strike="noStrike" kern="1200" cap="none" spc="0" normalizeH="0" baseline="0" noProof="0" dirty="0">
              <a:ln>
                <a:noFill/>
              </a:ln>
              <a:solidFill>
                <a:prstClr val="black"/>
              </a:solidFill>
              <a:effectLst/>
              <a:uLnTx/>
              <a:uFillTx/>
              <a:latin typeface="Arial"/>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vi-VN" altLang="zh-CN" sz="1400" dirty="0" err="1">
                <a:solidFill>
                  <a:prstClr val="black"/>
                </a:solidFill>
                <a:latin typeface="Arial"/>
              </a:rPr>
              <a:t>Data</a:t>
            </a:r>
            <a:r>
              <a:rPr lang="vi-VN" altLang="zh-CN" sz="1400" dirty="0">
                <a:solidFill>
                  <a:prstClr val="black"/>
                </a:solidFill>
                <a:latin typeface="Arial"/>
              </a:rPr>
              <a:t> </a:t>
            </a:r>
            <a:r>
              <a:rPr lang="vi-VN" altLang="zh-CN" sz="1400" dirty="0" err="1">
                <a:solidFill>
                  <a:prstClr val="black"/>
                </a:solidFill>
                <a:latin typeface="Arial"/>
              </a:rPr>
              <a:t>sẽ</a:t>
            </a:r>
            <a:r>
              <a:rPr lang="vi-VN" altLang="zh-CN" sz="1400" dirty="0">
                <a:solidFill>
                  <a:prstClr val="black"/>
                </a:solidFill>
                <a:latin typeface="Arial"/>
              </a:rPr>
              <a:t> </a:t>
            </a:r>
            <a:r>
              <a:rPr lang="vi-VN" altLang="zh-CN" sz="1400" dirty="0" err="1">
                <a:solidFill>
                  <a:prstClr val="black"/>
                </a:solidFill>
                <a:latin typeface="Arial"/>
              </a:rPr>
              <a:t>được</a:t>
            </a:r>
            <a:r>
              <a:rPr lang="vi-VN" altLang="zh-CN" sz="1400" dirty="0">
                <a:solidFill>
                  <a:prstClr val="black"/>
                </a:solidFill>
                <a:latin typeface="Arial"/>
              </a:rPr>
              <a:t> thêm </a:t>
            </a:r>
            <a:r>
              <a:rPr lang="vi-VN" altLang="zh-CN" sz="1400" dirty="0" err="1">
                <a:solidFill>
                  <a:prstClr val="black"/>
                </a:solidFill>
                <a:latin typeface="Arial"/>
              </a:rPr>
              <a:t>vào</a:t>
            </a:r>
            <a:r>
              <a:rPr lang="vi-VN" altLang="zh-CN" sz="1400" dirty="0">
                <a:solidFill>
                  <a:prstClr val="black"/>
                </a:solidFill>
                <a:latin typeface="Arial"/>
              </a:rPr>
              <a:t> </a:t>
            </a:r>
            <a:r>
              <a:rPr lang="vi-VN" altLang="zh-CN" sz="1400" dirty="0" err="1">
                <a:solidFill>
                  <a:prstClr val="black"/>
                </a:solidFill>
                <a:latin typeface="Arial"/>
              </a:rPr>
              <a:t>bảng</a:t>
            </a:r>
            <a:r>
              <a:rPr lang="vi-VN" altLang="zh-CN" sz="1400" dirty="0">
                <a:solidFill>
                  <a:prstClr val="black"/>
                </a:solidFill>
                <a:latin typeface="Arial"/>
              </a:rPr>
              <a:t> như </a:t>
            </a:r>
            <a:r>
              <a:rPr lang="vi-VN" altLang="zh-CN" sz="1400" dirty="0" err="1">
                <a:solidFill>
                  <a:prstClr val="black"/>
                </a:solidFill>
                <a:latin typeface="Arial"/>
              </a:rPr>
              <a:t>hình</a:t>
            </a:r>
            <a:r>
              <a:rPr lang="vi-VN" altLang="zh-CN" sz="1400" dirty="0">
                <a:solidFill>
                  <a:prstClr val="black"/>
                </a:solidFill>
                <a:latin typeface="Arial"/>
              </a:rPr>
              <a:t> </a:t>
            </a:r>
            <a:r>
              <a:rPr lang="vi-VN" altLang="zh-CN" sz="1400" dirty="0" err="1">
                <a:solidFill>
                  <a:prstClr val="black"/>
                </a:solidFill>
                <a:latin typeface="Arial"/>
              </a:rPr>
              <a:t>dưới</a:t>
            </a:r>
            <a:r>
              <a:rPr lang="vi-VN" altLang="zh-CN" sz="1400" dirty="0">
                <a:solidFill>
                  <a:prstClr val="black"/>
                </a:solidFill>
                <a:latin typeface="Arial"/>
              </a:rPr>
              <a:t> </a:t>
            </a:r>
          </a:p>
        </p:txBody>
      </p:sp>
    </p:spTree>
    <p:extLst>
      <p:ext uri="{BB962C8B-B14F-4D97-AF65-F5344CB8AC3E}">
        <p14:creationId xmlns:p14="http://schemas.microsoft.com/office/powerpoint/2010/main" val="38001760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85590-CA36-4513-9881-70F742DCC073}"/>
              </a:ext>
            </a:extLst>
          </p:cNvPr>
          <p:cNvSpPr>
            <a:spLocks noGrp="1"/>
          </p:cNvSpPr>
          <p:nvPr>
            <p:ph type="title"/>
          </p:nvPr>
        </p:nvSpPr>
        <p:spPr/>
        <p:txBody>
          <a:bodyPr/>
          <a:lstStyle/>
          <a:p>
            <a:r>
              <a:rPr lang="vi-VN" dirty="0" err="1"/>
              <a:t>Table</a:t>
            </a:r>
            <a:r>
              <a:rPr lang="vi-VN" dirty="0"/>
              <a:t> lưu </a:t>
            </a:r>
            <a:r>
              <a:rPr lang="vi-VN" dirty="0" err="1"/>
              <a:t>trữ</a:t>
            </a:r>
            <a:r>
              <a:rPr lang="vi-VN" dirty="0"/>
              <a:t> </a:t>
            </a:r>
            <a:r>
              <a:rPr lang="vi-VN" dirty="0" err="1"/>
              <a:t>mfg</a:t>
            </a:r>
            <a:r>
              <a:rPr lang="vi-VN" dirty="0"/>
              <a:t> </a:t>
            </a:r>
            <a:r>
              <a:rPr lang="vi-VN" dirty="0" err="1"/>
              <a:t>master</a:t>
            </a:r>
            <a:endParaRPr lang="en-US" dirty="0"/>
          </a:p>
        </p:txBody>
      </p:sp>
      <p:pic>
        <p:nvPicPr>
          <p:cNvPr id="4" name="Picture 3">
            <a:extLst>
              <a:ext uri="{FF2B5EF4-FFF2-40B4-BE49-F238E27FC236}">
                <a16:creationId xmlns:a16="http://schemas.microsoft.com/office/drawing/2014/main" id="{80178224-DEA9-434B-A81E-7AFD0543253D}"/>
              </a:ext>
            </a:extLst>
          </p:cNvPr>
          <p:cNvPicPr>
            <a:picLocks noChangeAspect="1"/>
          </p:cNvPicPr>
          <p:nvPr/>
        </p:nvPicPr>
        <p:blipFill>
          <a:blip r:embed="rId2"/>
          <a:stretch>
            <a:fillRect/>
          </a:stretch>
        </p:blipFill>
        <p:spPr>
          <a:xfrm>
            <a:off x="152400" y="1909487"/>
            <a:ext cx="9593014" cy="2257740"/>
          </a:xfrm>
          <a:prstGeom prst="rect">
            <a:avLst/>
          </a:prstGeom>
        </p:spPr>
      </p:pic>
    </p:spTree>
    <p:extLst>
      <p:ext uri="{BB962C8B-B14F-4D97-AF65-F5344CB8AC3E}">
        <p14:creationId xmlns:p14="http://schemas.microsoft.com/office/powerpoint/2010/main" val="4249061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91210" y="963705"/>
            <a:ext cx="9766300" cy="404085"/>
          </a:xfrm>
        </p:spPr>
        <p:txBody>
          <a:bodyPr/>
          <a:lstStyle/>
          <a:p>
            <a:r>
              <a:rPr lang="vi-VN" altLang="zh-TW" dirty="0"/>
              <a:t>Thêm </a:t>
            </a:r>
            <a:r>
              <a:rPr lang="vi-VN" altLang="zh-TW" dirty="0" err="1"/>
              <a:t>sản</a:t>
            </a:r>
            <a:r>
              <a:rPr lang="vi-VN" altLang="zh-TW" dirty="0"/>
              <a:t> </a:t>
            </a:r>
            <a:r>
              <a:rPr lang="vi-VN" altLang="zh-TW" dirty="0" err="1"/>
              <a:t>phẩm</a:t>
            </a:r>
            <a:r>
              <a:rPr lang="vi-VN" altLang="zh-TW" dirty="0"/>
              <a:t> </a:t>
            </a:r>
            <a:r>
              <a:rPr lang="vi-VN" altLang="zh-TW" dirty="0" err="1"/>
              <a:t>mới</a:t>
            </a:r>
            <a:r>
              <a:rPr lang="en-US" altLang="zh-TW" dirty="0"/>
              <a:t>(</a:t>
            </a:r>
            <a:r>
              <a:rPr lang="vi-VN" altLang="zh-TW" dirty="0" err="1"/>
              <a:t>mã</a:t>
            </a:r>
            <a:r>
              <a:rPr lang="vi-VN" altLang="zh-TW" dirty="0"/>
              <a:t> </a:t>
            </a:r>
            <a:r>
              <a:rPr lang="vi-VN" altLang="zh-TW" dirty="0" err="1"/>
              <a:t>liệu</a:t>
            </a:r>
            <a:r>
              <a:rPr lang="vi-VN" altLang="zh-TW" dirty="0"/>
              <a:t> </a:t>
            </a:r>
            <a:r>
              <a:rPr lang="vi-VN" altLang="zh-TW" dirty="0" err="1"/>
              <a:t>mới</a:t>
            </a:r>
            <a:r>
              <a:rPr lang="en-US" altLang="zh-TW" dirty="0"/>
              <a:t>)</a:t>
            </a:r>
            <a:r>
              <a:rPr lang="vi-VN" altLang="zh-TW" dirty="0"/>
              <a:t>/Thao </a:t>
            </a:r>
            <a:r>
              <a:rPr lang="vi-VN" altLang="zh-TW" dirty="0" err="1"/>
              <a:t>tác</a:t>
            </a:r>
            <a:r>
              <a:rPr lang="vi-VN" altLang="zh-TW" dirty="0"/>
              <a:t> </a:t>
            </a:r>
            <a:r>
              <a:rPr lang="vi-VN" altLang="zh-TW" dirty="0" err="1"/>
              <a:t>màn</a:t>
            </a:r>
            <a:r>
              <a:rPr lang="vi-VN" altLang="zh-TW" dirty="0"/>
              <a:t> </a:t>
            </a:r>
            <a:r>
              <a:rPr lang="vi-VN" altLang="zh-TW" dirty="0" err="1"/>
              <a:t>hình</a:t>
            </a:r>
            <a:endParaRPr lang="zh-TW" altLang="en-US" dirty="0"/>
          </a:p>
        </p:txBody>
      </p:sp>
      <p:pic>
        <p:nvPicPr>
          <p:cNvPr id="4" name="Picture 3">
            <a:extLst>
              <a:ext uri="{FF2B5EF4-FFF2-40B4-BE49-F238E27FC236}">
                <a16:creationId xmlns:a16="http://schemas.microsoft.com/office/drawing/2014/main" id="{3EFFA87E-EF3E-4021-BD57-8F89E9C364A0}"/>
              </a:ext>
            </a:extLst>
          </p:cNvPr>
          <p:cNvPicPr>
            <a:picLocks noChangeAspect="1"/>
          </p:cNvPicPr>
          <p:nvPr/>
        </p:nvPicPr>
        <p:blipFill>
          <a:blip r:embed="rId3"/>
          <a:stretch>
            <a:fillRect/>
          </a:stretch>
        </p:blipFill>
        <p:spPr>
          <a:xfrm>
            <a:off x="-34792" y="1396488"/>
            <a:ext cx="7950467" cy="2751823"/>
          </a:xfrm>
          <a:prstGeom prst="rect">
            <a:avLst/>
          </a:prstGeom>
        </p:spPr>
      </p:pic>
      <p:pic>
        <p:nvPicPr>
          <p:cNvPr id="6" name="Picture 5">
            <a:extLst>
              <a:ext uri="{FF2B5EF4-FFF2-40B4-BE49-F238E27FC236}">
                <a16:creationId xmlns:a16="http://schemas.microsoft.com/office/drawing/2014/main" id="{F191A1A9-5EDD-4F45-A238-2A9AAE3A0DEA}"/>
              </a:ext>
            </a:extLst>
          </p:cNvPr>
          <p:cNvPicPr>
            <a:picLocks noChangeAspect="1"/>
          </p:cNvPicPr>
          <p:nvPr/>
        </p:nvPicPr>
        <p:blipFill>
          <a:blip r:embed="rId4"/>
          <a:stretch>
            <a:fillRect/>
          </a:stretch>
        </p:blipFill>
        <p:spPr>
          <a:xfrm>
            <a:off x="0" y="4119612"/>
            <a:ext cx="12192000" cy="2249072"/>
          </a:xfrm>
          <a:prstGeom prst="rect">
            <a:avLst/>
          </a:prstGeom>
        </p:spPr>
      </p:pic>
      <p:sp>
        <p:nvSpPr>
          <p:cNvPr id="7" name="文字方塊 7">
            <a:extLst>
              <a:ext uri="{FF2B5EF4-FFF2-40B4-BE49-F238E27FC236}">
                <a16:creationId xmlns:a16="http://schemas.microsoft.com/office/drawing/2014/main" id="{63019015-B7E3-4FC3-B920-97EF1810B17F}"/>
              </a:ext>
            </a:extLst>
          </p:cNvPr>
          <p:cNvSpPr txBox="1"/>
          <p:nvPr/>
        </p:nvSpPr>
        <p:spPr>
          <a:xfrm>
            <a:off x="7915675" y="1396488"/>
            <a:ext cx="4276325" cy="1169551"/>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vi-VN" altLang="zh-CN" sz="1400" dirty="0" err="1">
                <a:solidFill>
                  <a:prstClr val="black"/>
                </a:solidFill>
                <a:latin typeface="Arial"/>
              </a:rPr>
              <a:t>Mã</a:t>
            </a:r>
            <a:r>
              <a:rPr lang="vi-VN" altLang="zh-CN" sz="1400" dirty="0">
                <a:solidFill>
                  <a:prstClr val="black"/>
                </a:solidFill>
                <a:latin typeface="Arial"/>
              </a:rPr>
              <a:t> </a:t>
            </a:r>
            <a:r>
              <a:rPr lang="vi-VN" altLang="zh-CN" sz="1400" dirty="0" err="1">
                <a:solidFill>
                  <a:prstClr val="black"/>
                </a:solidFill>
                <a:latin typeface="Arial"/>
              </a:rPr>
              <a:t>sản</a:t>
            </a:r>
            <a:r>
              <a:rPr lang="vi-VN" altLang="zh-CN" sz="1400" dirty="0">
                <a:solidFill>
                  <a:prstClr val="black"/>
                </a:solidFill>
                <a:latin typeface="Arial"/>
              </a:rPr>
              <a:t> </a:t>
            </a:r>
            <a:r>
              <a:rPr lang="vi-VN" altLang="zh-CN" sz="1400" dirty="0" err="1">
                <a:solidFill>
                  <a:prstClr val="black"/>
                </a:solidFill>
                <a:latin typeface="Arial"/>
              </a:rPr>
              <a:t>phẩm</a:t>
            </a:r>
            <a:r>
              <a:rPr lang="vi-VN" altLang="zh-CN" sz="1400" dirty="0">
                <a:solidFill>
                  <a:prstClr val="black"/>
                </a:solidFill>
                <a:latin typeface="Arial"/>
              </a:rPr>
              <a:t> </a:t>
            </a:r>
            <a:r>
              <a:rPr lang="vi-VN" altLang="zh-CN" sz="1400" dirty="0" err="1">
                <a:solidFill>
                  <a:prstClr val="black"/>
                </a:solidFill>
                <a:latin typeface="Arial"/>
              </a:rPr>
              <a:t>và</a:t>
            </a:r>
            <a:r>
              <a:rPr lang="vi-VN" altLang="zh-CN" sz="1400" dirty="0">
                <a:solidFill>
                  <a:prstClr val="black"/>
                </a:solidFill>
                <a:latin typeface="Arial"/>
              </a:rPr>
              <a:t> </a:t>
            </a:r>
            <a:r>
              <a:rPr lang="vi-VN" altLang="zh-CN" sz="1400" dirty="0" err="1">
                <a:solidFill>
                  <a:prstClr val="black"/>
                </a:solidFill>
                <a:latin typeface="Arial"/>
              </a:rPr>
              <a:t>mã</a:t>
            </a:r>
            <a:r>
              <a:rPr lang="vi-VN" altLang="zh-CN" sz="1400" dirty="0">
                <a:solidFill>
                  <a:prstClr val="black"/>
                </a:solidFill>
                <a:latin typeface="Arial"/>
              </a:rPr>
              <a:t> </a:t>
            </a:r>
            <a:r>
              <a:rPr lang="vi-VN" altLang="zh-CN" sz="1400" dirty="0" err="1">
                <a:solidFill>
                  <a:prstClr val="black"/>
                </a:solidFill>
                <a:latin typeface="Arial"/>
              </a:rPr>
              <a:t>liệu</a:t>
            </a:r>
            <a:r>
              <a:rPr lang="vi-VN" altLang="zh-CN" sz="1400" dirty="0">
                <a:solidFill>
                  <a:prstClr val="black"/>
                </a:solidFill>
                <a:latin typeface="Arial"/>
              </a:rPr>
              <a:t> </a:t>
            </a:r>
            <a:r>
              <a:rPr lang="vi-VN" altLang="zh-CN" sz="1400" dirty="0" err="1">
                <a:solidFill>
                  <a:prstClr val="black"/>
                </a:solidFill>
                <a:latin typeface="Arial"/>
              </a:rPr>
              <a:t>được</a:t>
            </a:r>
            <a:r>
              <a:rPr lang="vi-VN" altLang="zh-CN" sz="1400" dirty="0">
                <a:solidFill>
                  <a:prstClr val="black"/>
                </a:solidFill>
                <a:latin typeface="Arial"/>
              </a:rPr>
              <a:t> </a:t>
            </a:r>
            <a:r>
              <a:rPr lang="vi-VN" altLang="zh-CN" sz="1400" dirty="0" err="1">
                <a:solidFill>
                  <a:prstClr val="black"/>
                </a:solidFill>
                <a:latin typeface="Arial"/>
              </a:rPr>
              <a:t>tự</a:t>
            </a:r>
            <a:r>
              <a:rPr lang="vi-VN" altLang="zh-CN" sz="1400" dirty="0">
                <a:solidFill>
                  <a:prstClr val="black"/>
                </a:solidFill>
                <a:latin typeface="Arial"/>
              </a:rPr>
              <a:t> </a:t>
            </a:r>
            <a:r>
              <a:rPr lang="vi-VN" altLang="zh-CN" sz="1400" dirty="0" err="1">
                <a:solidFill>
                  <a:prstClr val="black"/>
                </a:solidFill>
                <a:latin typeface="Arial"/>
              </a:rPr>
              <a:t>động</a:t>
            </a:r>
            <a:r>
              <a:rPr lang="vi-VN" altLang="zh-CN" sz="1400" dirty="0">
                <a:solidFill>
                  <a:prstClr val="black"/>
                </a:solidFill>
                <a:latin typeface="Arial"/>
              </a:rPr>
              <a:t> </a:t>
            </a:r>
            <a:r>
              <a:rPr lang="vi-VN" altLang="zh-CN" sz="1400" dirty="0" err="1">
                <a:solidFill>
                  <a:prstClr val="black"/>
                </a:solidFill>
                <a:latin typeface="Arial"/>
              </a:rPr>
              <a:t>đồng</a:t>
            </a:r>
            <a:r>
              <a:rPr lang="vi-VN" altLang="zh-CN" sz="1400" dirty="0">
                <a:solidFill>
                  <a:prstClr val="black"/>
                </a:solidFill>
                <a:latin typeface="Arial"/>
              </a:rPr>
              <a:t> </a:t>
            </a:r>
            <a:r>
              <a:rPr lang="vi-VN" altLang="zh-CN" sz="1400" dirty="0" err="1">
                <a:solidFill>
                  <a:prstClr val="black"/>
                </a:solidFill>
                <a:latin typeface="Arial"/>
              </a:rPr>
              <a:t>bộ</a:t>
            </a:r>
            <a:r>
              <a:rPr lang="vi-VN" altLang="zh-CN" sz="1400" dirty="0">
                <a:solidFill>
                  <a:prstClr val="black"/>
                </a:solidFill>
                <a:latin typeface="Arial"/>
              </a:rPr>
              <a:t>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vi-VN" altLang="zh-CN" sz="1400" dirty="0" err="1">
                <a:solidFill>
                  <a:prstClr val="black"/>
                </a:solidFill>
                <a:latin typeface="Arial"/>
              </a:rPr>
              <a:t>Có</a:t>
            </a:r>
            <a:r>
              <a:rPr lang="vi-VN" altLang="zh-CN" sz="1400" dirty="0">
                <a:solidFill>
                  <a:prstClr val="black"/>
                </a:solidFill>
                <a:latin typeface="Arial"/>
              </a:rPr>
              <a:t> </a:t>
            </a:r>
            <a:r>
              <a:rPr lang="vi-VN" altLang="zh-CN" sz="1400" dirty="0" err="1">
                <a:solidFill>
                  <a:prstClr val="black"/>
                </a:solidFill>
                <a:latin typeface="Arial"/>
              </a:rPr>
              <a:t>thể</a:t>
            </a:r>
            <a:r>
              <a:rPr lang="vi-VN" altLang="zh-CN" sz="1400" dirty="0">
                <a:solidFill>
                  <a:prstClr val="black"/>
                </a:solidFill>
                <a:latin typeface="Arial"/>
              </a:rPr>
              <a:t> thêm </a:t>
            </a:r>
            <a:r>
              <a:rPr lang="vi-VN" altLang="zh-CN" sz="1400" dirty="0" err="1">
                <a:solidFill>
                  <a:prstClr val="black"/>
                </a:solidFill>
                <a:latin typeface="Arial"/>
              </a:rPr>
              <a:t>mới</a:t>
            </a:r>
            <a:r>
              <a:rPr lang="vi-VN" altLang="zh-CN" sz="1400" dirty="0">
                <a:solidFill>
                  <a:prstClr val="black"/>
                </a:solidFill>
                <a:latin typeface="Arial"/>
              </a:rPr>
              <a:t> </a:t>
            </a:r>
            <a:r>
              <a:rPr lang="vi-VN" altLang="zh-CN" sz="1400" dirty="0" err="1">
                <a:solidFill>
                  <a:prstClr val="black"/>
                </a:solidFill>
                <a:latin typeface="Arial"/>
              </a:rPr>
              <a:t>mã</a:t>
            </a:r>
            <a:r>
              <a:rPr lang="vi-VN" altLang="zh-CN" sz="1400" dirty="0">
                <a:solidFill>
                  <a:prstClr val="black"/>
                </a:solidFill>
                <a:latin typeface="Arial"/>
              </a:rPr>
              <a:t> </a:t>
            </a:r>
            <a:r>
              <a:rPr lang="vi-VN" altLang="zh-CN" sz="1400" dirty="0" err="1">
                <a:solidFill>
                  <a:prstClr val="black"/>
                </a:solidFill>
                <a:latin typeface="Arial"/>
              </a:rPr>
              <a:t>vật</a:t>
            </a:r>
            <a:r>
              <a:rPr lang="vi-VN" altLang="zh-CN" sz="1400" dirty="0">
                <a:solidFill>
                  <a:prstClr val="black"/>
                </a:solidFill>
                <a:latin typeface="Arial"/>
              </a:rPr>
              <a:t> </a:t>
            </a:r>
            <a:r>
              <a:rPr lang="vi-VN" altLang="zh-CN" sz="1400" dirty="0" err="1">
                <a:solidFill>
                  <a:prstClr val="black"/>
                </a:solidFill>
                <a:latin typeface="Arial"/>
              </a:rPr>
              <a:t>liệu</a:t>
            </a:r>
            <a:r>
              <a:rPr lang="vi-VN" altLang="zh-CN" sz="1400" dirty="0">
                <a:solidFill>
                  <a:prstClr val="black"/>
                </a:solidFill>
                <a:latin typeface="Arial"/>
              </a:rPr>
              <a:t> </a:t>
            </a:r>
            <a:r>
              <a:rPr lang="vi-VN" altLang="zh-CN" sz="1400" dirty="0" err="1">
                <a:solidFill>
                  <a:prstClr val="black"/>
                </a:solidFill>
                <a:latin typeface="Arial"/>
              </a:rPr>
              <a:t>vào</a:t>
            </a:r>
            <a:r>
              <a:rPr lang="vi-VN" altLang="zh-CN" sz="1400" dirty="0">
                <a:solidFill>
                  <a:prstClr val="black"/>
                </a:solidFill>
                <a:latin typeface="Arial"/>
              </a:rPr>
              <a:t> </a:t>
            </a:r>
            <a:r>
              <a:rPr lang="vi-VN" altLang="zh-CN" sz="1400" dirty="0" err="1">
                <a:solidFill>
                  <a:prstClr val="black"/>
                </a:solidFill>
                <a:latin typeface="Arial"/>
              </a:rPr>
              <a:t>màn</a:t>
            </a:r>
            <a:r>
              <a:rPr lang="vi-VN" altLang="zh-CN" sz="1400" dirty="0">
                <a:solidFill>
                  <a:prstClr val="black"/>
                </a:solidFill>
                <a:latin typeface="Arial"/>
              </a:rPr>
              <a:t> </a:t>
            </a:r>
            <a:r>
              <a:rPr lang="vi-VN" altLang="zh-CN" sz="1400" dirty="0" err="1">
                <a:solidFill>
                  <a:prstClr val="black"/>
                </a:solidFill>
                <a:latin typeface="Arial"/>
              </a:rPr>
              <a:t>hình</a:t>
            </a:r>
            <a:r>
              <a:rPr lang="vi-VN" altLang="zh-CN" sz="1400" dirty="0">
                <a:solidFill>
                  <a:prstClr val="black"/>
                </a:solidFill>
                <a:latin typeface="Arial"/>
              </a:rPr>
              <a:t> (1)/</a:t>
            </a:r>
            <a:r>
              <a:rPr lang="zh-TW" altLang="en-US" sz="1400" dirty="0">
                <a:solidFill>
                  <a:prstClr val="black"/>
                </a:solidFill>
                <a:latin typeface="Arial"/>
              </a:rPr>
              <a:t>物料管理</a:t>
            </a:r>
            <a:endParaRPr lang="vi-VN" altLang="zh-TW" sz="1400" dirty="0">
              <a:solidFill>
                <a:prstClr val="black"/>
              </a:solidFill>
              <a:latin typeface="Arial"/>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vi-VN" altLang="zh-CN" sz="1400" b="0" i="0" u="none" strike="noStrike" kern="1200" cap="none" spc="0" normalizeH="0" baseline="0" noProof="0" dirty="0" err="1">
                <a:ln>
                  <a:noFill/>
                </a:ln>
                <a:solidFill>
                  <a:prstClr val="black"/>
                </a:solidFill>
                <a:effectLst/>
                <a:uLnTx/>
                <a:uFillTx/>
                <a:latin typeface="Arial"/>
                <a:cs typeface="+mn-cs"/>
              </a:rPr>
              <a:t>Data</a:t>
            </a:r>
            <a:r>
              <a:rPr kumimoji="0" lang="vi-VN" altLang="zh-CN" sz="1400" b="0" i="0" u="none" strike="noStrike" kern="1200" cap="none" spc="0" normalizeH="0" baseline="0" noProof="0" dirty="0">
                <a:ln>
                  <a:noFill/>
                </a:ln>
                <a:solidFill>
                  <a:prstClr val="black"/>
                </a:solidFill>
                <a:effectLst/>
                <a:uLnTx/>
                <a:uFillTx/>
                <a:latin typeface="Arial"/>
                <a:cs typeface="+mn-cs"/>
              </a:rPr>
              <a:t> ở </a:t>
            </a:r>
            <a:r>
              <a:rPr kumimoji="0" lang="vi-VN" altLang="zh-CN" sz="1400" b="0" i="0" u="none" strike="noStrike" kern="1200" cap="none" spc="0" normalizeH="0" baseline="0" noProof="0" dirty="0" err="1">
                <a:ln>
                  <a:noFill/>
                </a:ln>
                <a:solidFill>
                  <a:prstClr val="black"/>
                </a:solidFill>
                <a:effectLst/>
                <a:uLnTx/>
                <a:uFillTx/>
                <a:latin typeface="Arial"/>
                <a:cs typeface="+mn-cs"/>
              </a:rPr>
              <a:t>màn</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hình</a:t>
            </a:r>
            <a:r>
              <a:rPr kumimoji="0" lang="vi-VN" altLang="zh-CN" sz="1400" b="0" i="0" u="none" strike="noStrike" kern="1200" cap="none" spc="0" normalizeH="0" baseline="0" noProof="0" dirty="0">
                <a:ln>
                  <a:noFill/>
                </a:ln>
                <a:solidFill>
                  <a:prstClr val="black"/>
                </a:solidFill>
                <a:effectLst/>
                <a:uLnTx/>
                <a:uFillTx/>
                <a:latin typeface="Arial"/>
                <a:cs typeface="+mn-cs"/>
              </a:rPr>
              <a:t> (2) </a:t>
            </a:r>
            <a:r>
              <a:rPr kumimoji="0" lang="vi-VN" altLang="zh-CN" sz="1400" b="0" i="0" u="none" strike="noStrike" kern="1200" cap="none" spc="0" normalizeH="0" baseline="0" noProof="0" dirty="0" err="1">
                <a:ln>
                  <a:noFill/>
                </a:ln>
                <a:solidFill>
                  <a:prstClr val="black"/>
                </a:solidFill>
                <a:effectLst/>
                <a:uLnTx/>
                <a:uFillTx/>
                <a:latin typeface="Arial"/>
                <a:cs typeface="+mn-cs"/>
              </a:rPr>
              <a:t>được</a:t>
            </a:r>
            <a:r>
              <a:rPr lang="vi-VN" altLang="zh-CN" sz="1400" dirty="0">
                <a:solidFill>
                  <a:prstClr val="black"/>
                </a:solidFill>
                <a:latin typeface="Arial"/>
              </a:rPr>
              <a:t> </a:t>
            </a:r>
            <a:r>
              <a:rPr lang="vi-VN" altLang="zh-CN" sz="1400" dirty="0" err="1">
                <a:solidFill>
                  <a:prstClr val="black"/>
                </a:solidFill>
                <a:latin typeface="Arial"/>
              </a:rPr>
              <a:t>tự</a:t>
            </a:r>
            <a:r>
              <a:rPr lang="vi-VN" altLang="zh-CN" sz="1400" dirty="0">
                <a:solidFill>
                  <a:prstClr val="black"/>
                </a:solidFill>
                <a:latin typeface="Arial"/>
              </a:rPr>
              <a:t> </a:t>
            </a:r>
            <a:r>
              <a:rPr lang="vi-VN" altLang="zh-CN" sz="1400" dirty="0" err="1">
                <a:solidFill>
                  <a:prstClr val="black"/>
                </a:solidFill>
                <a:latin typeface="Arial"/>
              </a:rPr>
              <a:t>động</a:t>
            </a:r>
            <a:r>
              <a:rPr lang="vi-VN" altLang="zh-CN" sz="1400" dirty="0">
                <a:solidFill>
                  <a:prstClr val="black"/>
                </a:solidFill>
                <a:latin typeface="Arial"/>
              </a:rPr>
              <a:t> </a:t>
            </a:r>
            <a:r>
              <a:rPr lang="vi-VN" altLang="zh-CN" sz="1400" dirty="0" err="1">
                <a:solidFill>
                  <a:prstClr val="black"/>
                </a:solidFill>
                <a:latin typeface="Arial"/>
              </a:rPr>
              <a:t>đồng</a:t>
            </a:r>
            <a:r>
              <a:rPr lang="vi-VN" altLang="zh-CN" sz="1400" dirty="0">
                <a:solidFill>
                  <a:prstClr val="black"/>
                </a:solidFill>
                <a:latin typeface="Arial"/>
              </a:rPr>
              <a:t> </a:t>
            </a:r>
            <a:r>
              <a:rPr lang="vi-VN" altLang="zh-CN" sz="1400" dirty="0" err="1">
                <a:solidFill>
                  <a:prstClr val="black"/>
                </a:solidFill>
                <a:latin typeface="Arial"/>
              </a:rPr>
              <a:t>bộ</a:t>
            </a:r>
            <a:r>
              <a:rPr lang="vi-VN" altLang="zh-CN" sz="1400" dirty="0">
                <a:solidFill>
                  <a:prstClr val="black"/>
                </a:solidFill>
                <a:latin typeface="Arial"/>
              </a:rPr>
              <a:t>/</a:t>
            </a:r>
            <a:r>
              <a:rPr lang="zh-TW" altLang="en-US" sz="1400" dirty="0">
                <a:solidFill>
                  <a:prstClr val="black"/>
                </a:solidFill>
                <a:latin typeface="Arial"/>
              </a:rPr>
              <a:t>产品信息</a:t>
            </a:r>
            <a:r>
              <a:rPr lang="vi-VN" altLang="zh-CN" sz="1400" dirty="0">
                <a:solidFill>
                  <a:prstClr val="black"/>
                </a:solidFill>
                <a:latin typeface="Arial"/>
              </a:rPr>
              <a:t> </a:t>
            </a:r>
            <a:endParaRPr kumimoji="0" lang="vi-VN" altLang="zh-CN" sz="1400" b="0" i="0" u="none" strike="noStrike" kern="1200" cap="none" spc="0" normalizeH="0" baseline="0" noProof="0" dirty="0">
              <a:ln>
                <a:noFill/>
              </a:ln>
              <a:solidFill>
                <a:prstClr val="black"/>
              </a:solidFill>
              <a:effectLst/>
              <a:uLnTx/>
              <a:uFillTx/>
              <a:latin typeface="Arial"/>
              <a:cs typeface="+mn-cs"/>
            </a:endParaRPr>
          </a:p>
        </p:txBody>
      </p:sp>
      <p:sp>
        <p:nvSpPr>
          <p:cNvPr id="8" name="Oval 7">
            <a:extLst>
              <a:ext uri="{FF2B5EF4-FFF2-40B4-BE49-F238E27FC236}">
                <a16:creationId xmlns:a16="http://schemas.microsoft.com/office/drawing/2014/main" id="{809326A6-1480-4952-809F-795689DA18C6}"/>
              </a:ext>
            </a:extLst>
          </p:cNvPr>
          <p:cNvSpPr/>
          <p:nvPr/>
        </p:nvSpPr>
        <p:spPr>
          <a:xfrm>
            <a:off x="3445844" y="3070459"/>
            <a:ext cx="221381" cy="22138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100" dirty="0">
                <a:solidFill>
                  <a:schemeClr val="tx1"/>
                </a:solidFill>
                <a:highlight>
                  <a:srgbClr val="FFFF00"/>
                </a:highlight>
              </a:rPr>
              <a:t>1</a:t>
            </a:r>
            <a:endParaRPr lang="en-US" sz="1100" dirty="0">
              <a:solidFill>
                <a:schemeClr val="tx1"/>
              </a:solidFill>
              <a:highlight>
                <a:srgbClr val="FFFF00"/>
              </a:highlight>
            </a:endParaRPr>
          </a:p>
        </p:txBody>
      </p:sp>
      <p:sp>
        <p:nvSpPr>
          <p:cNvPr id="9" name="Oval 8">
            <a:extLst>
              <a:ext uri="{FF2B5EF4-FFF2-40B4-BE49-F238E27FC236}">
                <a16:creationId xmlns:a16="http://schemas.microsoft.com/office/drawing/2014/main" id="{B272116E-1ECD-4825-8881-A10BC72DE3C2}"/>
              </a:ext>
            </a:extLst>
          </p:cNvPr>
          <p:cNvSpPr/>
          <p:nvPr/>
        </p:nvSpPr>
        <p:spPr>
          <a:xfrm>
            <a:off x="7534976" y="4628148"/>
            <a:ext cx="221381" cy="22138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100" dirty="0">
                <a:solidFill>
                  <a:schemeClr val="tx1"/>
                </a:solidFill>
                <a:highlight>
                  <a:srgbClr val="FFFF00"/>
                </a:highlight>
              </a:rPr>
              <a:t>2</a:t>
            </a:r>
            <a:endParaRPr lang="en-US" sz="1100" dirty="0">
              <a:solidFill>
                <a:schemeClr val="tx1"/>
              </a:solidFill>
              <a:highlight>
                <a:srgbClr val="FFFF00"/>
              </a:highlight>
            </a:endParaRPr>
          </a:p>
        </p:txBody>
      </p:sp>
      <p:sp>
        <p:nvSpPr>
          <p:cNvPr id="12" name="Rectangle: Rounded Corners 11">
            <a:extLst>
              <a:ext uri="{FF2B5EF4-FFF2-40B4-BE49-F238E27FC236}">
                <a16:creationId xmlns:a16="http://schemas.microsoft.com/office/drawing/2014/main" id="{2ECB6C2B-5672-4D32-A617-CF9B34D70B37}"/>
              </a:ext>
            </a:extLst>
          </p:cNvPr>
          <p:cNvSpPr/>
          <p:nvPr/>
        </p:nvSpPr>
        <p:spPr>
          <a:xfrm>
            <a:off x="1479970" y="2577448"/>
            <a:ext cx="791492" cy="271369"/>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A6A94E32-5E36-4094-B440-5A6D03976F1C}"/>
              </a:ext>
            </a:extLst>
          </p:cNvPr>
          <p:cNvSpPr/>
          <p:nvPr/>
        </p:nvSpPr>
        <p:spPr>
          <a:xfrm>
            <a:off x="2421642" y="5758610"/>
            <a:ext cx="791492" cy="271369"/>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4371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12E6A-9303-4DF7-943C-DE311759BD33}"/>
              </a:ext>
            </a:extLst>
          </p:cNvPr>
          <p:cNvSpPr>
            <a:spLocks noGrp="1"/>
          </p:cNvSpPr>
          <p:nvPr>
            <p:ph type="title"/>
          </p:nvPr>
        </p:nvSpPr>
        <p:spPr/>
        <p:txBody>
          <a:bodyPr/>
          <a:lstStyle/>
          <a:p>
            <a:r>
              <a:rPr lang="vi-VN" altLang="zh-TW" dirty="0"/>
              <a:t>Thêm </a:t>
            </a:r>
            <a:r>
              <a:rPr lang="vi-VN" altLang="zh-TW" dirty="0" err="1"/>
              <a:t>sản</a:t>
            </a:r>
            <a:r>
              <a:rPr lang="vi-VN" altLang="zh-TW" dirty="0"/>
              <a:t> </a:t>
            </a:r>
            <a:r>
              <a:rPr lang="vi-VN" altLang="zh-TW" dirty="0" err="1"/>
              <a:t>phẩm</a:t>
            </a:r>
            <a:r>
              <a:rPr lang="vi-VN" altLang="zh-TW" dirty="0"/>
              <a:t> </a:t>
            </a:r>
            <a:r>
              <a:rPr lang="vi-VN" altLang="zh-TW" dirty="0" err="1"/>
              <a:t>mới</a:t>
            </a:r>
            <a:r>
              <a:rPr lang="en-US" altLang="zh-TW" dirty="0"/>
              <a:t>(</a:t>
            </a:r>
            <a:r>
              <a:rPr lang="vi-VN" altLang="zh-TW" dirty="0" err="1"/>
              <a:t>mã</a:t>
            </a:r>
            <a:r>
              <a:rPr lang="vi-VN" altLang="zh-TW" dirty="0"/>
              <a:t> </a:t>
            </a:r>
            <a:r>
              <a:rPr lang="vi-VN" altLang="zh-TW" dirty="0" err="1"/>
              <a:t>liệu</a:t>
            </a:r>
            <a:r>
              <a:rPr lang="vi-VN" altLang="zh-TW" dirty="0"/>
              <a:t> </a:t>
            </a:r>
            <a:r>
              <a:rPr lang="vi-VN" altLang="zh-TW" dirty="0" err="1"/>
              <a:t>mới</a:t>
            </a:r>
            <a:r>
              <a:rPr lang="en-US" altLang="zh-TW" dirty="0"/>
              <a:t>)</a:t>
            </a:r>
            <a:r>
              <a:rPr lang="vi-VN" altLang="zh-TW" dirty="0"/>
              <a:t>/Thao </a:t>
            </a:r>
            <a:r>
              <a:rPr lang="vi-VN" altLang="zh-TW" dirty="0" err="1"/>
              <a:t>tác</a:t>
            </a:r>
            <a:r>
              <a:rPr lang="vi-VN" altLang="zh-TW" dirty="0"/>
              <a:t> </a:t>
            </a:r>
            <a:r>
              <a:rPr lang="vi-VN" altLang="zh-TW" dirty="0" err="1"/>
              <a:t>màn</a:t>
            </a:r>
            <a:r>
              <a:rPr lang="vi-VN" altLang="zh-TW" dirty="0"/>
              <a:t> </a:t>
            </a:r>
            <a:r>
              <a:rPr lang="vi-VN" altLang="zh-TW" dirty="0" err="1"/>
              <a:t>hình</a:t>
            </a:r>
            <a:endParaRPr lang="en-US" dirty="0"/>
          </a:p>
        </p:txBody>
      </p:sp>
      <p:pic>
        <p:nvPicPr>
          <p:cNvPr id="4" name="Picture 3">
            <a:extLst>
              <a:ext uri="{FF2B5EF4-FFF2-40B4-BE49-F238E27FC236}">
                <a16:creationId xmlns:a16="http://schemas.microsoft.com/office/drawing/2014/main" id="{8FE44DDF-3950-4143-8AF4-060730DF0675}"/>
              </a:ext>
            </a:extLst>
          </p:cNvPr>
          <p:cNvPicPr>
            <a:picLocks noChangeAspect="1"/>
          </p:cNvPicPr>
          <p:nvPr/>
        </p:nvPicPr>
        <p:blipFill>
          <a:blip r:embed="rId2"/>
          <a:stretch>
            <a:fillRect/>
          </a:stretch>
        </p:blipFill>
        <p:spPr>
          <a:xfrm>
            <a:off x="0" y="3083221"/>
            <a:ext cx="8662737" cy="3587085"/>
          </a:xfrm>
          <a:prstGeom prst="rect">
            <a:avLst/>
          </a:prstGeom>
        </p:spPr>
      </p:pic>
      <p:pic>
        <p:nvPicPr>
          <p:cNvPr id="8" name="Picture 7">
            <a:extLst>
              <a:ext uri="{FF2B5EF4-FFF2-40B4-BE49-F238E27FC236}">
                <a16:creationId xmlns:a16="http://schemas.microsoft.com/office/drawing/2014/main" id="{87B393E0-B4F7-45A1-B34B-42C939D478AB}"/>
              </a:ext>
            </a:extLst>
          </p:cNvPr>
          <p:cNvPicPr>
            <a:picLocks noChangeAspect="1"/>
          </p:cNvPicPr>
          <p:nvPr/>
        </p:nvPicPr>
        <p:blipFill>
          <a:blip r:embed="rId3"/>
          <a:stretch>
            <a:fillRect/>
          </a:stretch>
        </p:blipFill>
        <p:spPr>
          <a:xfrm>
            <a:off x="0" y="1423211"/>
            <a:ext cx="8662737" cy="1771512"/>
          </a:xfrm>
          <a:prstGeom prst="rect">
            <a:avLst/>
          </a:prstGeom>
        </p:spPr>
      </p:pic>
      <p:sp>
        <p:nvSpPr>
          <p:cNvPr id="9" name="文字方塊 7">
            <a:extLst>
              <a:ext uri="{FF2B5EF4-FFF2-40B4-BE49-F238E27FC236}">
                <a16:creationId xmlns:a16="http://schemas.microsoft.com/office/drawing/2014/main" id="{08976848-4987-4CCE-AD6D-95DE5A088574}"/>
              </a:ext>
            </a:extLst>
          </p:cNvPr>
          <p:cNvSpPr txBox="1"/>
          <p:nvPr/>
        </p:nvSpPr>
        <p:spPr>
          <a:xfrm>
            <a:off x="8422105" y="1391987"/>
            <a:ext cx="3480636" cy="73866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vi-VN" altLang="zh-CN" sz="1400" b="0" i="0" u="none" strike="noStrike" kern="1200" cap="none" spc="0" normalizeH="0" baseline="0" noProof="0" dirty="0">
                <a:ln>
                  <a:noFill/>
                </a:ln>
                <a:solidFill>
                  <a:prstClr val="black"/>
                </a:solidFill>
                <a:effectLst/>
                <a:uLnTx/>
                <a:uFillTx/>
                <a:latin typeface="Arial"/>
                <a:cs typeface="+mn-cs"/>
              </a:rPr>
              <a:t>Khi thêm </a:t>
            </a:r>
            <a:r>
              <a:rPr kumimoji="0" lang="vi-VN" altLang="zh-CN" sz="1400" b="0" i="0" u="none" strike="noStrike" kern="1200" cap="none" spc="0" normalizeH="0" baseline="0" noProof="0" dirty="0" err="1">
                <a:ln>
                  <a:noFill/>
                </a:ln>
                <a:solidFill>
                  <a:prstClr val="black"/>
                </a:solidFill>
                <a:effectLst/>
                <a:uLnTx/>
                <a:uFillTx/>
                <a:latin typeface="Arial"/>
                <a:cs typeface="+mn-cs"/>
              </a:rPr>
              <a:t>vật</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liệu</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mới</a:t>
            </a:r>
            <a:r>
              <a:rPr kumimoji="0" lang="vi-VN" altLang="zh-CN" sz="1400" b="0" i="0" u="none" strike="noStrike" kern="1200" cap="none" spc="0" normalizeH="0" baseline="0" noProof="0" dirty="0">
                <a:ln>
                  <a:noFill/>
                </a:ln>
                <a:solidFill>
                  <a:prstClr val="black"/>
                </a:solidFill>
                <a:effectLst/>
                <a:uLnTx/>
                <a:uFillTx/>
                <a:latin typeface="Arial"/>
                <a:cs typeface="+mn-cs"/>
              </a:rPr>
              <a:t> lưu ý thông tin </a:t>
            </a:r>
            <a:r>
              <a:rPr kumimoji="0" lang="vi-VN" altLang="zh-CN" sz="1400" b="0" i="0" u="none" strike="noStrike" kern="1200" cap="none" spc="0" normalizeH="0" baseline="0" noProof="0" dirty="0" err="1">
                <a:ln>
                  <a:noFill/>
                </a:ln>
                <a:solidFill>
                  <a:prstClr val="black"/>
                </a:solidFill>
                <a:effectLst/>
                <a:uLnTx/>
                <a:uFillTx/>
                <a:latin typeface="Arial"/>
                <a:cs typeface="+mn-cs"/>
              </a:rPr>
              <a:t>nhà</a:t>
            </a:r>
            <a:r>
              <a:rPr kumimoji="0" lang="vi-VN" altLang="zh-CN" sz="1400" b="0" i="0" u="none" strike="noStrike" kern="1200" cap="none" spc="0" normalizeH="0" baseline="0" noProof="0" dirty="0">
                <a:ln>
                  <a:noFill/>
                </a:ln>
                <a:solidFill>
                  <a:prstClr val="black"/>
                </a:solidFill>
                <a:effectLst/>
                <a:uLnTx/>
                <a:uFillTx/>
                <a:latin typeface="Arial"/>
                <a:cs typeface="+mn-cs"/>
              </a:rPr>
              <a:t> cung </a:t>
            </a:r>
            <a:r>
              <a:rPr kumimoji="0" lang="vi-VN" altLang="zh-CN" sz="1400" b="0" i="0" u="none" strike="noStrike" kern="1200" cap="none" spc="0" normalizeH="0" baseline="0" noProof="0" dirty="0" err="1">
                <a:ln>
                  <a:noFill/>
                </a:ln>
                <a:solidFill>
                  <a:prstClr val="black"/>
                </a:solidFill>
                <a:effectLst/>
                <a:uLnTx/>
                <a:uFillTx/>
                <a:latin typeface="Arial"/>
                <a:cs typeface="+mn-cs"/>
              </a:rPr>
              <a:t>cứng</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khách</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hàng</a:t>
            </a:r>
            <a:r>
              <a:rPr lang="vi-VN" altLang="zh-CN" sz="1400" dirty="0">
                <a:solidFill>
                  <a:prstClr val="black"/>
                </a:solidFill>
                <a:latin typeface="Arial"/>
              </a:rPr>
              <a:t> </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vi-VN" altLang="zh-CN" sz="1400" b="0" i="0" u="none" strike="noStrike" kern="1200" cap="none" spc="0" normalizeH="0" baseline="0" noProof="0" dirty="0">
              <a:ln>
                <a:noFill/>
              </a:ln>
              <a:solidFill>
                <a:prstClr val="black"/>
              </a:solidFill>
              <a:effectLst/>
              <a:uLnTx/>
              <a:uFillTx/>
              <a:latin typeface="Arial"/>
              <a:cs typeface="+mn-cs"/>
            </a:endParaRPr>
          </a:p>
        </p:txBody>
      </p:sp>
    </p:spTree>
    <p:extLst>
      <p:ext uri="{BB962C8B-B14F-4D97-AF65-F5344CB8AC3E}">
        <p14:creationId xmlns:p14="http://schemas.microsoft.com/office/powerpoint/2010/main" val="3178925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775376-661C-42A1-8556-2808ABAA69DB}"/>
              </a:ext>
            </a:extLst>
          </p:cNvPr>
          <p:cNvPicPr>
            <a:picLocks noChangeAspect="1"/>
          </p:cNvPicPr>
          <p:nvPr/>
        </p:nvPicPr>
        <p:blipFill>
          <a:blip r:embed="rId2"/>
          <a:stretch>
            <a:fillRect/>
          </a:stretch>
        </p:blipFill>
        <p:spPr>
          <a:xfrm>
            <a:off x="120961" y="1789807"/>
            <a:ext cx="5858693" cy="1295581"/>
          </a:xfrm>
          <a:prstGeom prst="rect">
            <a:avLst/>
          </a:prstGeom>
        </p:spPr>
      </p:pic>
      <p:pic>
        <p:nvPicPr>
          <p:cNvPr id="8" name="Picture 7">
            <a:extLst>
              <a:ext uri="{FF2B5EF4-FFF2-40B4-BE49-F238E27FC236}">
                <a16:creationId xmlns:a16="http://schemas.microsoft.com/office/drawing/2014/main" id="{7808B508-75C7-4396-9C59-4BDDA7492C7B}"/>
              </a:ext>
            </a:extLst>
          </p:cNvPr>
          <p:cNvPicPr>
            <a:picLocks noChangeAspect="1"/>
          </p:cNvPicPr>
          <p:nvPr/>
        </p:nvPicPr>
        <p:blipFill>
          <a:blip r:embed="rId3"/>
          <a:stretch>
            <a:fillRect/>
          </a:stretch>
        </p:blipFill>
        <p:spPr>
          <a:xfrm>
            <a:off x="116348" y="3280566"/>
            <a:ext cx="12192000" cy="2599215"/>
          </a:xfrm>
          <a:prstGeom prst="rect">
            <a:avLst/>
          </a:prstGeom>
        </p:spPr>
      </p:pic>
      <p:sp>
        <p:nvSpPr>
          <p:cNvPr id="9" name="Rectangle: Rounded Corners 8">
            <a:extLst>
              <a:ext uri="{FF2B5EF4-FFF2-40B4-BE49-F238E27FC236}">
                <a16:creationId xmlns:a16="http://schemas.microsoft.com/office/drawing/2014/main" id="{78C674DE-28A4-46EB-ACD1-6B250F5DA617}"/>
              </a:ext>
            </a:extLst>
          </p:cNvPr>
          <p:cNvSpPr/>
          <p:nvPr/>
        </p:nvSpPr>
        <p:spPr>
          <a:xfrm>
            <a:off x="116348" y="2942491"/>
            <a:ext cx="791492" cy="142897"/>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D30B9ED9-CE01-40D2-8A13-C69EC5ED9E22}"/>
              </a:ext>
            </a:extLst>
          </p:cNvPr>
          <p:cNvSpPr/>
          <p:nvPr/>
        </p:nvSpPr>
        <p:spPr>
          <a:xfrm>
            <a:off x="1317901" y="4437276"/>
            <a:ext cx="639092" cy="142897"/>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B3AE6387-828F-4191-9E15-279D42F8903E}"/>
              </a:ext>
            </a:extLst>
          </p:cNvPr>
          <p:cNvSpPr>
            <a:spLocks noGrp="1"/>
          </p:cNvSpPr>
          <p:nvPr>
            <p:ph type="title"/>
          </p:nvPr>
        </p:nvSpPr>
        <p:spPr>
          <a:xfrm>
            <a:off x="560388" y="977900"/>
            <a:ext cx="9766300" cy="404813"/>
          </a:xfrm>
        </p:spPr>
        <p:txBody>
          <a:bodyPr/>
          <a:lstStyle/>
          <a:p>
            <a:r>
              <a:rPr lang="vi-VN" altLang="zh-TW" dirty="0"/>
              <a:t>Thêm </a:t>
            </a:r>
            <a:r>
              <a:rPr lang="vi-VN" altLang="zh-TW" dirty="0" err="1"/>
              <a:t>sản</a:t>
            </a:r>
            <a:r>
              <a:rPr lang="vi-VN" altLang="zh-TW" dirty="0"/>
              <a:t> </a:t>
            </a:r>
            <a:r>
              <a:rPr lang="vi-VN" altLang="zh-TW" dirty="0" err="1"/>
              <a:t>phẩm</a:t>
            </a:r>
            <a:r>
              <a:rPr lang="vi-VN" altLang="zh-TW" dirty="0"/>
              <a:t> </a:t>
            </a:r>
            <a:r>
              <a:rPr lang="vi-VN" altLang="zh-TW" dirty="0" err="1"/>
              <a:t>mới</a:t>
            </a:r>
            <a:r>
              <a:rPr lang="en-US" altLang="zh-TW" dirty="0"/>
              <a:t>(</a:t>
            </a:r>
            <a:r>
              <a:rPr lang="vi-VN" altLang="zh-TW" dirty="0" err="1"/>
              <a:t>mã</a:t>
            </a:r>
            <a:r>
              <a:rPr lang="vi-VN" altLang="zh-TW" dirty="0"/>
              <a:t> </a:t>
            </a:r>
            <a:r>
              <a:rPr lang="vi-VN" altLang="zh-TW" dirty="0" err="1"/>
              <a:t>liệu</a:t>
            </a:r>
            <a:r>
              <a:rPr lang="vi-VN" altLang="zh-TW" dirty="0"/>
              <a:t> </a:t>
            </a:r>
            <a:r>
              <a:rPr lang="vi-VN" altLang="zh-TW" dirty="0" err="1"/>
              <a:t>mới</a:t>
            </a:r>
            <a:r>
              <a:rPr lang="en-US" altLang="zh-TW" dirty="0"/>
              <a:t>)</a:t>
            </a:r>
            <a:r>
              <a:rPr lang="vi-VN" altLang="zh-TW" dirty="0"/>
              <a:t>/</a:t>
            </a:r>
            <a:r>
              <a:rPr lang="vi-VN" altLang="zh-TW" dirty="0" err="1"/>
              <a:t>Table</a:t>
            </a:r>
            <a:endParaRPr lang="en-US" dirty="0"/>
          </a:p>
        </p:txBody>
      </p:sp>
      <p:sp>
        <p:nvSpPr>
          <p:cNvPr id="15" name="文字方塊 7">
            <a:extLst>
              <a:ext uri="{FF2B5EF4-FFF2-40B4-BE49-F238E27FC236}">
                <a16:creationId xmlns:a16="http://schemas.microsoft.com/office/drawing/2014/main" id="{4B66439C-EFFB-4C29-A40E-D5184CC64D50}"/>
              </a:ext>
            </a:extLst>
          </p:cNvPr>
          <p:cNvSpPr txBox="1"/>
          <p:nvPr/>
        </p:nvSpPr>
        <p:spPr>
          <a:xfrm>
            <a:off x="6212348" y="1685983"/>
            <a:ext cx="5520848" cy="30777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vi-VN" altLang="zh-CN" sz="1400" b="0" i="0" u="none" strike="noStrike" kern="1200" cap="none" spc="0" normalizeH="0" baseline="0" noProof="0" dirty="0" err="1">
                <a:ln>
                  <a:noFill/>
                </a:ln>
                <a:solidFill>
                  <a:prstClr val="black"/>
                </a:solidFill>
                <a:effectLst/>
                <a:uLnTx/>
                <a:uFillTx/>
                <a:latin typeface="Arial"/>
                <a:cs typeface="+mn-cs"/>
              </a:rPr>
              <a:t>Bảng</a:t>
            </a:r>
            <a:r>
              <a:rPr kumimoji="0" lang="vi-VN" altLang="zh-CN" sz="1400" b="0" i="0" u="none" strike="noStrike" kern="1200" cap="none" spc="0" normalizeH="0" baseline="0" noProof="0" dirty="0">
                <a:ln>
                  <a:noFill/>
                </a:ln>
                <a:solidFill>
                  <a:prstClr val="black"/>
                </a:solidFill>
                <a:effectLst/>
                <a:uLnTx/>
                <a:uFillTx/>
                <a:latin typeface="Arial"/>
                <a:cs typeface="+mn-cs"/>
              </a:rPr>
              <a:t> lưu </a:t>
            </a:r>
            <a:r>
              <a:rPr kumimoji="0" lang="vi-VN" altLang="zh-CN" sz="1400" b="0" i="0" u="none" strike="noStrike" kern="1200" cap="none" spc="0" normalizeH="0" baseline="0" noProof="0" dirty="0" err="1">
                <a:ln>
                  <a:noFill/>
                </a:ln>
                <a:solidFill>
                  <a:prstClr val="black"/>
                </a:solidFill>
                <a:effectLst/>
                <a:uLnTx/>
                <a:uFillTx/>
                <a:latin typeface="Arial"/>
                <a:cs typeface="+mn-cs"/>
              </a:rPr>
              <a:t>trữ</a:t>
            </a:r>
            <a:r>
              <a:rPr kumimoji="0" lang="vi-VN" altLang="zh-CN" sz="1400" b="0" i="0" u="none" strike="noStrike" kern="1200" cap="none" spc="0" normalizeH="0" baseline="0" noProof="0" dirty="0">
                <a:ln>
                  <a:noFill/>
                </a:ln>
                <a:solidFill>
                  <a:prstClr val="black"/>
                </a:solidFill>
                <a:effectLst/>
                <a:uLnTx/>
                <a:uFillTx/>
                <a:latin typeface="Arial"/>
                <a:cs typeface="+mn-cs"/>
              </a:rPr>
              <a:t> thông tin </a:t>
            </a:r>
            <a:r>
              <a:rPr kumimoji="0" lang="vi-VN" altLang="zh-CN" sz="1400" b="0" i="0" u="none" strike="noStrike" kern="1200" cap="none" spc="0" normalizeH="0" baseline="0" noProof="0" dirty="0" err="1">
                <a:ln>
                  <a:noFill/>
                </a:ln>
                <a:solidFill>
                  <a:prstClr val="black"/>
                </a:solidFill>
                <a:effectLst/>
                <a:uLnTx/>
                <a:uFillTx/>
                <a:latin typeface="Arial"/>
                <a:cs typeface="+mn-cs"/>
              </a:rPr>
              <a:t>nhà</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mfg</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mapping</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với</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mã</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liệu</a:t>
            </a:r>
            <a:endParaRPr kumimoji="0" lang="vi-VN" altLang="zh-CN" sz="1400" b="0" i="0" u="none" strike="noStrike" kern="1200" cap="none" spc="0" normalizeH="0" baseline="0" noProof="0" dirty="0">
              <a:ln>
                <a:noFill/>
              </a:ln>
              <a:solidFill>
                <a:prstClr val="black"/>
              </a:solidFill>
              <a:effectLst/>
              <a:uLnTx/>
              <a:uFillTx/>
              <a:latin typeface="Arial"/>
              <a:cs typeface="+mn-cs"/>
            </a:endParaRPr>
          </a:p>
        </p:txBody>
      </p:sp>
    </p:spTree>
    <p:extLst>
      <p:ext uri="{BB962C8B-B14F-4D97-AF65-F5344CB8AC3E}">
        <p14:creationId xmlns:p14="http://schemas.microsoft.com/office/powerpoint/2010/main" val="15579915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B820726-8055-41E1-B304-160778947136}"/>
              </a:ext>
            </a:extLst>
          </p:cNvPr>
          <p:cNvPicPr>
            <a:picLocks noChangeAspect="1"/>
          </p:cNvPicPr>
          <p:nvPr/>
        </p:nvPicPr>
        <p:blipFill>
          <a:blip r:embed="rId3"/>
          <a:stretch>
            <a:fillRect/>
          </a:stretch>
        </p:blipFill>
        <p:spPr>
          <a:xfrm>
            <a:off x="209435" y="3666932"/>
            <a:ext cx="10831437" cy="1333686"/>
          </a:xfrm>
          <a:prstGeom prst="rect">
            <a:avLst/>
          </a:prstGeom>
        </p:spPr>
      </p:pic>
      <p:sp>
        <p:nvSpPr>
          <p:cNvPr id="12" name="標題 1">
            <a:extLst>
              <a:ext uri="{FF2B5EF4-FFF2-40B4-BE49-F238E27FC236}">
                <a16:creationId xmlns:a16="http://schemas.microsoft.com/office/drawing/2014/main" id="{2EB05A89-ABB1-49C5-810C-A3529F30D839}"/>
              </a:ext>
            </a:extLst>
          </p:cNvPr>
          <p:cNvSpPr>
            <a:spLocks noGrp="1"/>
          </p:cNvSpPr>
          <p:nvPr>
            <p:ph type="title"/>
          </p:nvPr>
        </p:nvSpPr>
        <p:spPr>
          <a:xfrm>
            <a:off x="691210" y="963705"/>
            <a:ext cx="9766300" cy="404085"/>
          </a:xfrm>
        </p:spPr>
        <p:txBody>
          <a:bodyPr/>
          <a:lstStyle/>
          <a:p>
            <a:r>
              <a:rPr lang="vi-VN" altLang="zh-TW" dirty="0"/>
              <a:t>Thêm </a:t>
            </a:r>
            <a:r>
              <a:rPr lang="vi-VN" altLang="zh-TW" dirty="0" err="1"/>
              <a:t>sản</a:t>
            </a:r>
            <a:r>
              <a:rPr lang="vi-VN" altLang="zh-TW" dirty="0"/>
              <a:t> </a:t>
            </a:r>
            <a:r>
              <a:rPr lang="vi-VN" altLang="zh-TW" dirty="0" err="1"/>
              <a:t>phẩm</a:t>
            </a:r>
            <a:r>
              <a:rPr lang="vi-VN" altLang="zh-TW" dirty="0"/>
              <a:t> </a:t>
            </a:r>
            <a:r>
              <a:rPr lang="vi-VN" altLang="zh-TW" dirty="0" err="1"/>
              <a:t>mới</a:t>
            </a:r>
            <a:r>
              <a:rPr lang="en-US" altLang="zh-TW" dirty="0"/>
              <a:t>/</a:t>
            </a:r>
            <a:r>
              <a:rPr lang="vi-VN" altLang="zh-TW" dirty="0"/>
              <a:t>Liên </a:t>
            </a:r>
            <a:r>
              <a:rPr lang="vi-VN" altLang="zh-TW" dirty="0" err="1"/>
              <a:t>kết</a:t>
            </a:r>
            <a:r>
              <a:rPr lang="vi-VN" altLang="zh-TW" dirty="0"/>
              <a:t> trong DB</a:t>
            </a:r>
            <a:endParaRPr lang="zh-TW" altLang="en-US" dirty="0"/>
          </a:p>
        </p:txBody>
      </p:sp>
      <p:sp>
        <p:nvSpPr>
          <p:cNvPr id="15" name="文字方塊 7">
            <a:extLst>
              <a:ext uri="{FF2B5EF4-FFF2-40B4-BE49-F238E27FC236}">
                <a16:creationId xmlns:a16="http://schemas.microsoft.com/office/drawing/2014/main" id="{A0505CFD-BB69-4DDD-812E-910E2EC5180E}"/>
              </a:ext>
            </a:extLst>
          </p:cNvPr>
          <p:cNvSpPr txBox="1"/>
          <p:nvPr/>
        </p:nvSpPr>
        <p:spPr>
          <a:xfrm>
            <a:off x="7744627" y="1367790"/>
            <a:ext cx="4010025" cy="24622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black"/>
                </a:solidFill>
                <a:effectLst/>
                <a:uLnTx/>
                <a:uFillTx/>
                <a:latin typeface="Arial"/>
                <a:cs typeface="+mn-cs"/>
              </a:rPr>
              <a:t>IMS-MES/</a:t>
            </a:r>
            <a:r>
              <a:rPr kumimoji="0" lang="zh-TW" altLang="en-US" sz="1400" b="1" i="0" u="none" strike="noStrike" kern="1200" cap="none" spc="0" normalizeH="0" baseline="0" noProof="0" dirty="0">
                <a:ln>
                  <a:noFill/>
                </a:ln>
                <a:solidFill>
                  <a:prstClr val="black"/>
                </a:solidFill>
                <a:effectLst/>
                <a:uLnTx/>
                <a:uFillTx/>
                <a:latin typeface="Arial"/>
                <a:cs typeface="+mn-cs"/>
              </a:rPr>
              <a:t>工艺建模</a:t>
            </a:r>
            <a:r>
              <a:rPr kumimoji="0" lang="en-US" altLang="zh-TW" sz="1400" b="1" i="0" u="none" strike="noStrike" kern="1200" cap="none" spc="0" normalizeH="0" baseline="0" noProof="0" dirty="0">
                <a:ln>
                  <a:noFill/>
                </a:ln>
                <a:solidFill>
                  <a:prstClr val="black"/>
                </a:solidFill>
                <a:effectLst/>
                <a:uLnTx/>
                <a:uFillTx/>
                <a:latin typeface="Arial"/>
                <a:cs typeface="+mn-cs"/>
              </a:rPr>
              <a:t>/</a:t>
            </a:r>
            <a:r>
              <a:rPr kumimoji="0" lang="zh-TW" altLang="en-US" sz="1400" b="1" i="0" u="none" strike="noStrike" kern="1200" cap="none" spc="0" normalizeH="0" baseline="0" noProof="0" dirty="0">
                <a:ln>
                  <a:noFill/>
                </a:ln>
                <a:solidFill>
                  <a:prstClr val="black"/>
                </a:solidFill>
                <a:effectLst/>
                <a:uLnTx/>
                <a:uFillTx/>
                <a:latin typeface="Arial"/>
                <a:cs typeface="+mn-cs"/>
              </a:rPr>
              <a:t>产品信息</a:t>
            </a:r>
            <a:endParaRPr kumimoji="0" lang="vi-VN" altLang="zh-TW" sz="1400" b="1" i="0" u="none" strike="noStrike" kern="1200" cap="none" spc="0" normalizeH="0" baseline="0" noProof="0" dirty="0">
              <a:ln>
                <a:noFill/>
              </a:ln>
              <a:solidFill>
                <a:prstClr val="black"/>
              </a:solidFill>
              <a:effectLst/>
              <a:uLnTx/>
              <a:uFillTx/>
              <a:latin typeface="Arial"/>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altLang="zh-CN" sz="1400" dirty="0">
                <a:solidFill>
                  <a:prstClr val="black"/>
                </a:solidFill>
                <a:latin typeface="Arial"/>
              </a:rPr>
              <a:t>- </a:t>
            </a:r>
            <a:r>
              <a:rPr lang="vi-VN" altLang="zh-CN" sz="1400" dirty="0" err="1">
                <a:solidFill>
                  <a:prstClr val="black"/>
                </a:solidFill>
                <a:latin typeface="Arial"/>
              </a:rPr>
              <a:t>Data</a:t>
            </a:r>
            <a:r>
              <a:rPr lang="vi-VN" altLang="zh-CN" sz="1400" dirty="0">
                <a:solidFill>
                  <a:prstClr val="black"/>
                </a:solidFill>
                <a:latin typeface="Arial"/>
              </a:rPr>
              <a:t> </a:t>
            </a:r>
            <a:r>
              <a:rPr lang="vi-VN" altLang="zh-CN" sz="1400" dirty="0" err="1">
                <a:solidFill>
                  <a:prstClr val="black"/>
                </a:solidFill>
                <a:latin typeface="Arial"/>
              </a:rPr>
              <a:t>được</a:t>
            </a:r>
            <a:r>
              <a:rPr lang="vi-VN" altLang="zh-CN" sz="1400" dirty="0">
                <a:solidFill>
                  <a:prstClr val="black"/>
                </a:solidFill>
                <a:latin typeface="Arial"/>
              </a:rPr>
              <a:t> </a:t>
            </a:r>
            <a:r>
              <a:rPr lang="vi-VN" altLang="zh-CN" sz="1400" dirty="0" err="1">
                <a:solidFill>
                  <a:prstClr val="black"/>
                </a:solidFill>
                <a:latin typeface="Arial"/>
              </a:rPr>
              <a:t>đồng</a:t>
            </a:r>
            <a:r>
              <a:rPr lang="vi-VN" altLang="zh-CN" sz="1400" dirty="0">
                <a:solidFill>
                  <a:prstClr val="black"/>
                </a:solidFill>
                <a:latin typeface="Arial"/>
              </a:rPr>
              <a:t> </a:t>
            </a:r>
            <a:r>
              <a:rPr lang="vi-VN" altLang="zh-CN" sz="1400" dirty="0" err="1">
                <a:solidFill>
                  <a:prstClr val="black"/>
                </a:solidFill>
                <a:latin typeface="Arial"/>
              </a:rPr>
              <a:t>bộ</a:t>
            </a:r>
            <a:r>
              <a:rPr lang="vi-VN" altLang="zh-CN" sz="1400" dirty="0">
                <a:solidFill>
                  <a:prstClr val="black"/>
                </a:solidFill>
                <a:latin typeface="Arial"/>
              </a:rPr>
              <a:t> </a:t>
            </a:r>
            <a:r>
              <a:rPr lang="vi-VN" altLang="zh-CN" sz="1400" dirty="0" err="1">
                <a:solidFill>
                  <a:prstClr val="black"/>
                </a:solidFill>
                <a:latin typeface="Arial"/>
              </a:rPr>
              <a:t>từ</a:t>
            </a:r>
            <a:r>
              <a:rPr lang="vi-VN" altLang="zh-CN" sz="1400" dirty="0">
                <a:solidFill>
                  <a:prstClr val="black"/>
                </a:solidFill>
                <a:latin typeface="Arial"/>
              </a:rPr>
              <a:t> SAP</a:t>
            </a:r>
          </a:p>
          <a:p>
            <a:pPr marL="0" marR="0" lvl="0" indent="0" algn="l" defTabSz="914400" rtl="0" eaLnBrk="1" fontAlgn="auto" latinLnBrk="0" hangingPunct="1">
              <a:lnSpc>
                <a:spcPct val="100000"/>
              </a:lnSpc>
              <a:spcBef>
                <a:spcPts val="0"/>
              </a:spcBef>
              <a:spcAft>
                <a:spcPts val="0"/>
              </a:spcAft>
              <a:buClrTx/>
              <a:buSzTx/>
              <a:buFontTx/>
              <a:buNone/>
              <a:tabLst/>
              <a:defRPr/>
            </a:pPr>
            <a:r>
              <a:rPr lang="vi-VN" altLang="zh-CN" sz="1400" dirty="0">
                <a:solidFill>
                  <a:prstClr val="black"/>
                </a:solidFill>
                <a:latin typeface="Arial"/>
              </a:rPr>
              <a:t>- Thêm </a:t>
            </a:r>
            <a:r>
              <a:rPr lang="vi-VN" altLang="zh-CN" sz="1400" dirty="0" err="1">
                <a:solidFill>
                  <a:prstClr val="black"/>
                </a:solidFill>
                <a:latin typeface="Arial"/>
              </a:rPr>
              <a:t>mới</a:t>
            </a:r>
            <a:r>
              <a:rPr lang="vi-VN" altLang="zh-CN" sz="1400" dirty="0">
                <a:solidFill>
                  <a:prstClr val="black"/>
                </a:solidFill>
                <a:latin typeface="Arial"/>
              </a:rPr>
              <a:t> </a:t>
            </a:r>
            <a:r>
              <a:rPr lang="vi-VN" altLang="zh-CN" sz="1400" dirty="0" err="1">
                <a:solidFill>
                  <a:prstClr val="black"/>
                </a:solidFill>
                <a:latin typeface="Arial"/>
              </a:rPr>
              <a:t>vào</a:t>
            </a:r>
            <a:r>
              <a:rPr lang="vi-VN" altLang="zh-CN" sz="1400" dirty="0">
                <a:solidFill>
                  <a:prstClr val="black"/>
                </a:solidFill>
                <a:latin typeface="Arial"/>
              </a:rPr>
              <a:t> </a:t>
            </a:r>
            <a:r>
              <a:rPr lang="vi-VN" altLang="zh-CN" sz="1400" dirty="0" err="1">
                <a:solidFill>
                  <a:prstClr val="black"/>
                </a:solidFill>
                <a:latin typeface="Arial"/>
              </a:rPr>
              <a:t>bảng</a:t>
            </a:r>
            <a:endParaRPr lang="vi-VN" altLang="zh-CN" sz="1400" dirty="0">
              <a:solidFill>
                <a:prstClr val="black"/>
              </a:solidFill>
              <a:latin typeface="Arial"/>
            </a:endParaRPr>
          </a:p>
          <a:p>
            <a:pPr marL="0" marR="0">
              <a:spcBef>
                <a:spcPts val="0"/>
              </a:spcBef>
              <a:spcAft>
                <a:spcPts val="0"/>
              </a:spcAft>
            </a:pPr>
            <a:r>
              <a:rPr lang="en-US" sz="1200" b="1" dirty="0">
                <a:solidFill>
                  <a:srgbClr val="800000"/>
                </a:solidFill>
                <a:effectLst/>
                <a:latin typeface="Courier New" panose="02070309020205020404" pitchFamily="49" charset="0"/>
              </a:rPr>
              <a:t>select</a:t>
            </a:r>
            <a:r>
              <a:rPr lang="en-US" sz="1200" dirty="0">
                <a:solidFill>
                  <a:srgbClr val="000000"/>
                </a:solidFill>
                <a:effectLst/>
                <a:latin typeface="Courier New" panose="02070309020205020404" pitchFamily="49" charset="0"/>
              </a:rPr>
              <a:t> * </a:t>
            </a:r>
            <a:r>
              <a:rPr lang="en-US" sz="1200" b="1" dirty="0">
                <a:solidFill>
                  <a:srgbClr val="800000"/>
                </a:solidFill>
                <a:effectLst/>
                <a:latin typeface="Courier New" panose="02070309020205020404" pitchFamily="49" charset="0"/>
              </a:rPr>
              <a:t>from</a:t>
            </a:r>
            <a:r>
              <a:rPr lang="en-US" sz="1200" dirty="0">
                <a:solidFill>
                  <a:srgbClr val="000000"/>
                </a:solidFill>
                <a:effectLst/>
                <a:latin typeface="Courier New" panose="02070309020205020404" pitchFamily="49" charset="0"/>
              </a:rPr>
              <a:t> </a:t>
            </a:r>
            <a:r>
              <a:rPr lang="en-US" sz="1200" dirty="0" err="1">
                <a:solidFill>
                  <a:schemeClr val="accent1"/>
                </a:solidFill>
                <a:effectLst/>
                <a:latin typeface="Courier New" panose="02070309020205020404" pitchFamily="49" charset="0"/>
              </a:rPr>
              <a:t>mes.mes_product_master</a:t>
            </a:r>
            <a:r>
              <a:rPr lang="en-US" sz="1200" dirty="0">
                <a:solidFill>
                  <a:schemeClr val="accent1"/>
                </a:solidFill>
                <a:effectLst/>
                <a:latin typeface="Courier New" panose="02070309020205020404" pitchFamily="49" charset="0"/>
              </a:rPr>
              <a:t> </a:t>
            </a:r>
            <a:r>
              <a:rPr lang="en-US" sz="1200" b="1" dirty="0">
                <a:solidFill>
                  <a:srgbClr val="800000"/>
                </a:solidFill>
                <a:effectLst/>
                <a:latin typeface="Courier New" panose="02070309020205020404" pitchFamily="49" charset="0"/>
              </a:rPr>
              <a:t>where</a:t>
            </a:r>
            <a:r>
              <a:rPr lang="en-US" sz="1200" dirty="0">
                <a:solidFill>
                  <a:srgbClr val="000000"/>
                </a:solidFill>
                <a:effectLst/>
                <a:latin typeface="Courier New" panose="02070309020205020404" pitchFamily="49" charset="0"/>
              </a:rPr>
              <a:t> </a:t>
            </a:r>
            <a:r>
              <a:rPr lang="en-US" sz="1200" dirty="0" err="1">
                <a:solidFill>
                  <a:srgbClr val="000000"/>
                </a:solidFill>
                <a:effectLst/>
                <a:latin typeface="Courier New" panose="02070309020205020404" pitchFamily="49" charset="0"/>
              </a:rPr>
              <a:t>product_no</a:t>
            </a:r>
            <a:r>
              <a:rPr lang="en-US" sz="1200" dirty="0">
                <a:solidFill>
                  <a:srgbClr val="000000"/>
                </a:solidFill>
                <a:effectLst/>
                <a:latin typeface="Courier New" panose="02070309020205020404" pitchFamily="49" charset="0"/>
              </a:rPr>
              <a:t> =</a:t>
            </a:r>
            <a:r>
              <a:rPr lang="en-US" sz="1200" dirty="0">
                <a:solidFill>
                  <a:srgbClr val="008000"/>
                </a:solidFill>
                <a:effectLst/>
                <a:latin typeface="Courier New" panose="02070309020205020404" pitchFamily="49" charset="0"/>
              </a:rPr>
              <a:t>'M1259480-001-G1'</a:t>
            </a:r>
            <a:endParaRPr lang="en-US" sz="1200" dirty="0">
              <a:solidFill>
                <a:srgbClr val="000000"/>
              </a:solidFill>
              <a:effectLst/>
              <a:latin typeface="Courier New" panose="02070309020205020404" pitchFamily="49" charset="0"/>
            </a:endParaRPr>
          </a:p>
          <a:p>
            <a:pPr marL="0" marR="0">
              <a:spcBef>
                <a:spcPts val="0"/>
              </a:spcBef>
              <a:spcAft>
                <a:spcPts val="0"/>
              </a:spcAft>
            </a:pPr>
            <a:r>
              <a:rPr lang="en-US" sz="1200" b="1" dirty="0">
                <a:solidFill>
                  <a:srgbClr val="800000"/>
                </a:solidFill>
                <a:effectLst/>
                <a:latin typeface="Courier New" panose="02070309020205020404" pitchFamily="49" charset="0"/>
              </a:rPr>
              <a:t>select</a:t>
            </a:r>
            <a:r>
              <a:rPr lang="en-US" sz="1200" dirty="0">
                <a:solidFill>
                  <a:srgbClr val="000000"/>
                </a:solidFill>
                <a:effectLst/>
                <a:latin typeface="Courier New" panose="02070309020205020404" pitchFamily="49" charset="0"/>
              </a:rPr>
              <a:t> * </a:t>
            </a:r>
            <a:r>
              <a:rPr lang="en-US" sz="1200" b="1" dirty="0">
                <a:solidFill>
                  <a:srgbClr val="800000"/>
                </a:solidFill>
                <a:effectLst/>
                <a:latin typeface="Courier New" panose="02070309020205020404" pitchFamily="49" charset="0"/>
              </a:rPr>
              <a:t>from</a:t>
            </a:r>
            <a:r>
              <a:rPr lang="en-US" sz="1200" dirty="0">
                <a:solidFill>
                  <a:srgbClr val="000000"/>
                </a:solidFill>
                <a:effectLst/>
                <a:latin typeface="Courier New" panose="02070309020205020404" pitchFamily="49" charset="0"/>
              </a:rPr>
              <a:t> </a:t>
            </a:r>
            <a:r>
              <a:rPr lang="en-US" sz="1200" dirty="0" err="1">
                <a:solidFill>
                  <a:schemeClr val="accent1"/>
                </a:solidFill>
                <a:effectLst/>
                <a:latin typeface="Courier New" panose="02070309020205020404" pitchFamily="49" charset="0"/>
              </a:rPr>
              <a:t>basic_sys.basic_material</a:t>
            </a:r>
            <a:r>
              <a:rPr lang="en-US" sz="1200" dirty="0">
                <a:solidFill>
                  <a:schemeClr val="accent1"/>
                </a:solidFill>
                <a:effectLst/>
                <a:latin typeface="Courier New" panose="02070309020205020404" pitchFamily="49" charset="0"/>
              </a:rPr>
              <a:t> </a:t>
            </a:r>
            <a:r>
              <a:rPr lang="en-US" sz="1200" b="1" dirty="0">
                <a:solidFill>
                  <a:srgbClr val="800000"/>
                </a:solidFill>
                <a:effectLst/>
                <a:latin typeface="Courier New" panose="02070309020205020404" pitchFamily="49" charset="0"/>
              </a:rPr>
              <a:t>where</a:t>
            </a:r>
            <a:r>
              <a:rPr lang="en-US" sz="1200" dirty="0">
                <a:solidFill>
                  <a:srgbClr val="000000"/>
                </a:solidFill>
                <a:effectLst/>
                <a:latin typeface="Courier New" panose="02070309020205020404" pitchFamily="49" charset="0"/>
              </a:rPr>
              <a:t> </a:t>
            </a:r>
            <a:r>
              <a:rPr lang="en-US" sz="1200" dirty="0" err="1">
                <a:solidFill>
                  <a:srgbClr val="000000"/>
                </a:solidFill>
                <a:effectLst/>
                <a:latin typeface="Courier New" panose="02070309020205020404" pitchFamily="49" charset="0"/>
              </a:rPr>
              <a:t>material_no</a:t>
            </a:r>
            <a:r>
              <a:rPr lang="en-US" sz="1200" dirty="0">
                <a:solidFill>
                  <a:srgbClr val="000000"/>
                </a:solidFill>
                <a:effectLst/>
                <a:latin typeface="Courier New" panose="02070309020205020404" pitchFamily="49" charset="0"/>
              </a:rPr>
              <a:t>=</a:t>
            </a:r>
            <a:r>
              <a:rPr lang="en-US" sz="1200" dirty="0">
                <a:solidFill>
                  <a:srgbClr val="008000"/>
                </a:solidFill>
                <a:effectLst/>
                <a:latin typeface="Courier New" panose="02070309020205020404" pitchFamily="49" charset="0"/>
              </a:rPr>
              <a:t>'M1259480-001-G1’</a:t>
            </a:r>
            <a:endParaRPr lang="vi-VN" sz="1200" dirty="0">
              <a:solidFill>
                <a:srgbClr val="008000"/>
              </a:solidFill>
              <a:effectLst/>
              <a:latin typeface="Courier New" panose="02070309020205020404" pitchFamily="49" charset="0"/>
            </a:endParaRPr>
          </a:p>
          <a:p>
            <a:pPr marL="0" marR="0">
              <a:spcBef>
                <a:spcPts val="0"/>
              </a:spcBef>
              <a:spcAft>
                <a:spcPts val="0"/>
              </a:spcAft>
            </a:pPr>
            <a:endParaRPr lang="vi-VN" sz="1200" dirty="0">
              <a:solidFill>
                <a:srgbClr val="008000"/>
              </a:solidFill>
              <a:latin typeface="Courier New" panose="02070309020205020404" pitchFamily="49" charset="0"/>
            </a:endParaRPr>
          </a:p>
          <a:p>
            <a:pPr marL="0" marR="0">
              <a:spcBef>
                <a:spcPts val="0"/>
              </a:spcBef>
              <a:spcAft>
                <a:spcPts val="0"/>
              </a:spcAft>
            </a:pPr>
            <a:r>
              <a:rPr lang="vi-VN" sz="1400" dirty="0">
                <a:solidFill>
                  <a:prstClr val="black"/>
                </a:solidFill>
                <a:latin typeface="Arial"/>
              </a:rPr>
              <a:t>- </a:t>
            </a:r>
            <a:r>
              <a:rPr lang="vi-VN" sz="1400" dirty="0" err="1">
                <a:solidFill>
                  <a:prstClr val="black"/>
                </a:solidFill>
                <a:latin typeface="Arial"/>
              </a:rPr>
              <a:t>Key</a:t>
            </a:r>
            <a:r>
              <a:rPr lang="vi-VN" sz="1400" dirty="0">
                <a:solidFill>
                  <a:prstClr val="black"/>
                </a:solidFill>
                <a:latin typeface="Arial"/>
              </a:rPr>
              <a:t> </a:t>
            </a:r>
            <a:r>
              <a:rPr lang="vi-VN" sz="1400" dirty="0" err="1">
                <a:solidFill>
                  <a:prstClr val="black"/>
                </a:solidFill>
                <a:latin typeface="Arial"/>
              </a:rPr>
              <a:t>mapping</a:t>
            </a:r>
            <a:r>
              <a:rPr lang="vi-VN" sz="1400" dirty="0">
                <a:solidFill>
                  <a:prstClr val="black"/>
                </a:solidFill>
                <a:latin typeface="Arial"/>
              </a:rPr>
              <a:t> </a:t>
            </a:r>
          </a:p>
          <a:p>
            <a:pPr marL="0" marR="0">
              <a:spcBef>
                <a:spcPts val="0"/>
              </a:spcBef>
              <a:spcAft>
                <a:spcPts val="0"/>
              </a:spcAft>
            </a:pPr>
            <a:r>
              <a:rPr lang="en-US" sz="1200" dirty="0" err="1">
                <a:solidFill>
                  <a:srgbClr val="000000"/>
                </a:solidFill>
                <a:effectLst/>
                <a:latin typeface="Courier New" panose="02070309020205020404" pitchFamily="49" charset="0"/>
              </a:rPr>
              <a:t>mes.mes_product</a:t>
            </a:r>
            <a:r>
              <a:rPr lang="en-US" sz="1200" dirty="0">
                <a:solidFill>
                  <a:srgbClr val="000000"/>
                </a:solidFill>
                <a:effectLst/>
                <a:latin typeface="Courier New" panose="02070309020205020404" pitchFamily="49" charset="0"/>
              </a:rPr>
              <a:t>_</a:t>
            </a:r>
            <a:r>
              <a:rPr lang="vi-VN" sz="1200" dirty="0" err="1">
                <a:solidFill>
                  <a:srgbClr val="000000"/>
                </a:solidFill>
                <a:effectLst/>
                <a:latin typeface="Courier New" panose="02070309020205020404" pitchFamily="49" charset="0"/>
              </a:rPr>
              <a:t>master.material_id</a:t>
            </a:r>
            <a:r>
              <a:rPr lang="vi-VN" sz="1200" dirty="0">
                <a:solidFill>
                  <a:srgbClr val="000000"/>
                </a:solidFill>
                <a:effectLst/>
                <a:latin typeface="Courier New" panose="02070309020205020404" pitchFamily="49" charset="0"/>
              </a:rPr>
              <a:t> </a:t>
            </a:r>
            <a:r>
              <a:rPr lang="en-US" sz="1200" dirty="0" err="1">
                <a:solidFill>
                  <a:srgbClr val="000000"/>
                </a:solidFill>
                <a:effectLst/>
                <a:latin typeface="Courier New" panose="02070309020205020404" pitchFamily="49" charset="0"/>
              </a:rPr>
              <a:t>basic_sys.basic</a:t>
            </a:r>
            <a:r>
              <a:rPr lang="en-US" sz="1200" dirty="0">
                <a:solidFill>
                  <a:srgbClr val="000000"/>
                </a:solidFill>
                <a:effectLst/>
                <a:latin typeface="Courier New" panose="02070309020205020404" pitchFamily="49" charset="0"/>
              </a:rPr>
              <a:t>_</a:t>
            </a:r>
            <a:r>
              <a:rPr lang="vi-VN" sz="1200" dirty="0">
                <a:solidFill>
                  <a:srgbClr val="000000"/>
                </a:solidFill>
                <a:effectLst/>
                <a:latin typeface="Courier New" panose="02070309020205020404" pitchFamily="49" charset="0"/>
              </a:rPr>
              <a:t>material.id</a:t>
            </a:r>
            <a:r>
              <a:rPr lang="en-US" sz="1200" dirty="0">
                <a:solidFill>
                  <a:srgbClr val="000000"/>
                </a:solidFill>
                <a:effectLst/>
                <a:latin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vi-VN" altLang="zh-CN" sz="1400" dirty="0">
                <a:solidFill>
                  <a:prstClr val="black"/>
                </a:solidFill>
                <a:latin typeface="Arial"/>
              </a:rPr>
              <a:t> </a:t>
            </a:r>
            <a:endParaRPr kumimoji="0" lang="vi-VN" altLang="zh-CN" sz="1400" b="0" i="0" u="none" strike="noStrike" kern="1200" cap="none" spc="0" normalizeH="0" baseline="0" noProof="0" dirty="0">
              <a:ln>
                <a:noFill/>
              </a:ln>
              <a:solidFill>
                <a:prstClr val="black"/>
              </a:solidFill>
              <a:effectLst/>
              <a:uLnTx/>
              <a:uFillTx/>
              <a:latin typeface="Arial"/>
              <a:cs typeface="+mn-cs"/>
            </a:endParaRPr>
          </a:p>
        </p:txBody>
      </p:sp>
      <p:pic>
        <p:nvPicPr>
          <p:cNvPr id="17" name="Picture 16">
            <a:extLst>
              <a:ext uri="{FF2B5EF4-FFF2-40B4-BE49-F238E27FC236}">
                <a16:creationId xmlns:a16="http://schemas.microsoft.com/office/drawing/2014/main" id="{94838E94-2667-49AB-8E58-9D385247FD79}"/>
              </a:ext>
            </a:extLst>
          </p:cNvPr>
          <p:cNvPicPr>
            <a:picLocks noChangeAspect="1"/>
          </p:cNvPicPr>
          <p:nvPr/>
        </p:nvPicPr>
        <p:blipFill>
          <a:blip r:embed="rId4"/>
          <a:stretch>
            <a:fillRect/>
          </a:stretch>
        </p:blipFill>
        <p:spPr>
          <a:xfrm>
            <a:off x="209435" y="1591011"/>
            <a:ext cx="6592220" cy="1343212"/>
          </a:xfrm>
          <a:prstGeom prst="rect">
            <a:avLst/>
          </a:prstGeom>
        </p:spPr>
      </p:pic>
      <p:sp>
        <p:nvSpPr>
          <p:cNvPr id="20" name="Rectangle: Rounded Corners 19">
            <a:extLst>
              <a:ext uri="{FF2B5EF4-FFF2-40B4-BE49-F238E27FC236}">
                <a16:creationId xmlns:a16="http://schemas.microsoft.com/office/drawing/2014/main" id="{93072801-761C-4EFE-87BB-8274AA2747F3}"/>
              </a:ext>
            </a:extLst>
          </p:cNvPr>
          <p:cNvSpPr/>
          <p:nvPr/>
        </p:nvSpPr>
        <p:spPr>
          <a:xfrm>
            <a:off x="169125" y="2791326"/>
            <a:ext cx="791492" cy="142897"/>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9AFF7AAA-8126-472D-AEB8-3078296D7607}"/>
              </a:ext>
            </a:extLst>
          </p:cNvPr>
          <p:cNvSpPr/>
          <p:nvPr/>
        </p:nvSpPr>
        <p:spPr>
          <a:xfrm>
            <a:off x="864364" y="4864933"/>
            <a:ext cx="1162050" cy="13568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6447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5610D-349B-4851-9451-4F0AB49A1861}"/>
              </a:ext>
            </a:extLst>
          </p:cNvPr>
          <p:cNvSpPr>
            <a:spLocks noGrp="1"/>
          </p:cNvSpPr>
          <p:nvPr>
            <p:ph type="title"/>
          </p:nvPr>
        </p:nvSpPr>
        <p:spPr/>
        <p:txBody>
          <a:bodyPr/>
          <a:lstStyle/>
          <a:p>
            <a:r>
              <a:rPr lang="vi-VN" dirty="0"/>
              <a:t>Thêm </a:t>
            </a:r>
            <a:r>
              <a:rPr lang="vi-VN" dirty="0" err="1"/>
              <a:t>mới</a:t>
            </a:r>
            <a:r>
              <a:rPr lang="vi-VN" dirty="0"/>
              <a:t> </a:t>
            </a:r>
            <a:r>
              <a:rPr lang="vi-VN" dirty="0" err="1"/>
              <a:t>khách</a:t>
            </a:r>
            <a:r>
              <a:rPr lang="vi-VN" dirty="0"/>
              <a:t> </a:t>
            </a:r>
            <a:r>
              <a:rPr lang="vi-VN" dirty="0" err="1"/>
              <a:t>hàng</a:t>
            </a:r>
            <a:endParaRPr lang="en-US" dirty="0"/>
          </a:p>
        </p:txBody>
      </p:sp>
      <p:pic>
        <p:nvPicPr>
          <p:cNvPr id="4" name="Picture 3">
            <a:extLst>
              <a:ext uri="{FF2B5EF4-FFF2-40B4-BE49-F238E27FC236}">
                <a16:creationId xmlns:a16="http://schemas.microsoft.com/office/drawing/2014/main" id="{3C602998-142A-44C3-8D38-D49E6D975F24}"/>
              </a:ext>
            </a:extLst>
          </p:cNvPr>
          <p:cNvPicPr>
            <a:picLocks noChangeAspect="1"/>
          </p:cNvPicPr>
          <p:nvPr/>
        </p:nvPicPr>
        <p:blipFill>
          <a:blip r:embed="rId2"/>
          <a:stretch>
            <a:fillRect/>
          </a:stretch>
        </p:blipFill>
        <p:spPr>
          <a:xfrm>
            <a:off x="67377" y="1505595"/>
            <a:ext cx="8037449" cy="2306767"/>
          </a:xfrm>
          <a:prstGeom prst="rect">
            <a:avLst/>
          </a:prstGeom>
        </p:spPr>
      </p:pic>
      <p:pic>
        <p:nvPicPr>
          <p:cNvPr id="6" name="Picture 5">
            <a:extLst>
              <a:ext uri="{FF2B5EF4-FFF2-40B4-BE49-F238E27FC236}">
                <a16:creationId xmlns:a16="http://schemas.microsoft.com/office/drawing/2014/main" id="{486207BA-833E-4C8B-BC4A-7A449B69E9E4}"/>
              </a:ext>
            </a:extLst>
          </p:cNvPr>
          <p:cNvPicPr>
            <a:picLocks noChangeAspect="1"/>
          </p:cNvPicPr>
          <p:nvPr/>
        </p:nvPicPr>
        <p:blipFill>
          <a:blip r:embed="rId3"/>
          <a:stretch>
            <a:fillRect/>
          </a:stretch>
        </p:blipFill>
        <p:spPr>
          <a:xfrm>
            <a:off x="140815" y="4163770"/>
            <a:ext cx="7964011" cy="1552792"/>
          </a:xfrm>
          <a:prstGeom prst="rect">
            <a:avLst/>
          </a:prstGeom>
        </p:spPr>
      </p:pic>
      <p:sp>
        <p:nvSpPr>
          <p:cNvPr id="7" name="文字方塊 7">
            <a:extLst>
              <a:ext uri="{FF2B5EF4-FFF2-40B4-BE49-F238E27FC236}">
                <a16:creationId xmlns:a16="http://schemas.microsoft.com/office/drawing/2014/main" id="{9144E5DB-CE1D-4FCA-98A9-195230B71925}"/>
              </a:ext>
            </a:extLst>
          </p:cNvPr>
          <p:cNvSpPr txBox="1"/>
          <p:nvPr/>
        </p:nvSpPr>
        <p:spPr>
          <a:xfrm>
            <a:off x="8181829" y="1505595"/>
            <a:ext cx="3830500" cy="73866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vi-VN" altLang="zh-CN" sz="1400" b="0" i="0" u="none" strike="noStrike" kern="1200" cap="none" spc="0" normalizeH="0" baseline="0" noProof="0" dirty="0" err="1">
                <a:ln>
                  <a:noFill/>
                </a:ln>
                <a:solidFill>
                  <a:prstClr val="black"/>
                </a:solidFill>
                <a:effectLst/>
                <a:uLnTx/>
                <a:uFillTx/>
                <a:latin typeface="Arial"/>
                <a:cs typeface="+mn-cs"/>
              </a:rPr>
              <a:t>Click</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Add</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và</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điền</a:t>
            </a:r>
            <a:r>
              <a:rPr kumimoji="0" lang="vi-VN" altLang="zh-CN" sz="1400" b="0" i="0" u="none" strike="noStrike" kern="1200" cap="none" spc="0" normalizeH="0" baseline="0" noProof="0" dirty="0">
                <a:ln>
                  <a:noFill/>
                </a:ln>
                <a:solidFill>
                  <a:prstClr val="black"/>
                </a:solidFill>
                <a:effectLst/>
                <a:uLnTx/>
                <a:uFillTx/>
                <a:latin typeface="Arial"/>
                <a:cs typeface="+mn-cs"/>
              </a:rPr>
              <a:t> thông tin </a:t>
            </a:r>
            <a:r>
              <a:rPr kumimoji="0" lang="vi-VN" altLang="zh-CN" sz="1400" b="0" i="0" u="none" strike="noStrike" kern="1200" cap="none" spc="0" normalizeH="0" baseline="0" noProof="0" dirty="0" err="1">
                <a:ln>
                  <a:noFill/>
                </a:ln>
                <a:solidFill>
                  <a:prstClr val="black"/>
                </a:solidFill>
                <a:effectLst/>
                <a:uLnTx/>
                <a:uFillTx/>
                <a:latin typeface="Arial"/>
                <a:cs typeface="+mn-cs"/>
              </a:rPr>
              <a:t>để</a:t>
            </a:r>
            <a:r>
              <a:rPr kumimoji="0" lang="vi-VN" altLang="zh-CN" sz="1400" b="0" i="0" u="none" strike="noStrike" kern="1200" cap="none" spc="0" normalizeH="0" baseline="0" noProof="0" dirty="0">
                <a:ln>
                  <a:noFill/>
                </a:ln>
                <a:solidFill>
                  <a:prstClr val="black"/>
                </a:solidFill>
                <a:effectLst/>
                <a:uLnTx/>
                <a:uFillTx/>
                <a:latin typeface="Arial"/>
                <a:cs typeface="+mn-cs"/>
              </a:rPr>
              <a:t> thêm </a:t>
            </a:r>
            <a:r>
              <a:rPr kumimoji="0" lang="vi-VN" altLang="zh-CN" sz="1400" b="0" i="0" u="none" strike="noStrike" kern="1200" cap="none" spc="0" normalizeH="0" baseline="0" noProof="0" dirty="0" err="1">
                <a:ln>
                  <a:noFill/>
                </a:ln>
                <a:solidFill>
                  <a:prstClr val="black"/>
                </a:solidFill>
                <a:effectLst/>
                <a:uLnTx/>
                <a:uFillTx/>
                <a:latin typeface="Arial"/>
                <a:cs typeface="+mn-cs"/>
              </a:rPr>
              <a:t>mới</a:t>
            </a:r>
            <a:endParaRPr kumimoji="0" lang="vi-VN" altLang="zh-CN" sz="1400" b="0" i="0" u="none" strike="noStrike" kern="1200" cap="none" spc="0" normalizeH="0" baseline="0" noProof="0" dirty="0">
              <a:ln>
                <a:noFill/>
              </a:ln>
              <a:solidFill>
                <a:prstClr val="black"/>
              </a:solidFill>
              <a:effectLst/>
              <a:uLnTx/>
              <a:uFillTx/>
              <a:latin typeface="Arial"/>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vi-VN" altLang="zh-CN" sz="1400" dirty="0" err="1">
                <a:solidFill>
                  <a:prstClr val="black"/>
                </a:solidFill>
                <a:latin typeface="Arial"/>
              </a:rPr>
              <a:t>Data</a:t>
            </a:r>
            <a:r>
              <a:rPr lang="vi-VN" altLang="zh-CN" sz="1400" dirty="0">
                <a:solidFill>
                  <a:prstClr val="black"/>
                </a:solidFill>
                <a:latin typeface="Arial"/>
              </a:rPr>
              <a:t> </a:t>
            </a:r>
            <a:r>
              <a:rPr lang="vi-VN" altLang="zh-CN" sz="1400" dirty="0" err="1">
                <a:solidFill>
                  <a:prstClr val="black"/>
                </a:solidFill>
                <a:latin typeface="Arial"/>
              </a:rPr>
              <a:t>sẽ</a:t>
            </a:r>
            <a:r>
              <a:rPr lang="vi-VN" altLang="zh-CN" sz="1400" dirty="0">
                <a:solidFill>
                  <a:prstClr val="black"/>
                </a:solidFill>
                <a:latin typeface="Arial"/>
              </a:rPr>
              <a:t> </a:t>
            </a:r>
            <a:r>
              <a:rPr lang="vi-VN" altLang="zh-CN" sz="1400" dirty="0" err="1">
                <a:solidFill>
                  <a:prstClr val="black"/>
                </a:solidFill>
                <a:latin typeface="Arial"/>
              </a:rPr>
              <a:t>được</a:t>
            </a:r>
            <a:r>
              <a:rPr lang="vi-VN" altLang="zh-CN" sz="1400" dirty="0">
                <a:solidFill>
                  <a:prstClr val="black"/>
                </a:solidFill>
                <a:latin typeface="Arial"/>
              </a:rPr>
              <a:t> thêm </a:t>
            </a:r>
            <a:r>
              <a:rPr lang="vi-VN" altLang="zh-CN" sz="1400" dirty="0" err="1">
                <a:solidFill>
                  <a:prstClr val="black"/>
                </a:solidFill>
                <a:latin typeface="Arial"/>
              </a:rPr>
              <a:t>vào</a:t>
            </a:r>
            <a:r>
              <a:rPr lang="vi-VN" altLang="zh-CN" sz="1400" dirty="0">
                <a:solidFill>
                  <a:prstClr val="black"/>
                </a:solidFill>
                <a:latin typeface="Arial"/>
              </a:rPr>
              <a:t> </a:t>
            </a:r>
            <a:r>
              <a:rPr lang="vi-VN" altLang="zh-CN" sz="1400" dirty="0" err="1">
                <a:solidFill>
                  <a:prstClr val="black"/>
                </a:solidFill>
                <a:latin typeface="Arial"/>
              </a:rPr>
              <a:t>bảng</a:t>
            </a:r>
            <a:r>
              <a:rPr lang="vi-VN" altLang="zh-CN" sz="1400" dirty="0">
                <a:solidFill>
                  <a:prstClr val="black"/>
                </a:solidFill>
                <a:latin typeface="Arial"/>
              </a:rPr>
              <a:t> như </a:t>
            </a:r>
            <a:r>
              <a:rPr lang="vi-VN" altLang="zh-CN" sz="1400" dirty="0" err="1">
                <a:solidFill>
                  <a:prstClr val="black"/>
                </a:solidFill>
                <a:latin typeface="Arial"/>
              </a:rPr>
              <a:t>hình</a:t>
            </a:r>
            <a:r>
              <a:rPr lang="vi-VN" altLang="zh-CN" sz="1400" dirty="0">
                <a:solidFill>
                  <a:prstClr val="black"/>
                </a:solidFill>
                <a:latin typeface="Arial"/>
              </a:rPr>
              <a:t> </a:t>
            </a:r>
            <a:r>
              <a:rPr lang="vi-VN" altLang="zh-CN" sz="1400" dirty="0" err="1">
                <a:solidFill>
                  <a:prstClr val="black"/>
                </a:solidFill>
                <a:latin typeface="Arial"/>
              </a:rPr>
              <a:t>dưới</a:t>
            </a:r>
            <a:r>
              <a:rPr lang="vi-VN" altLang="zh-CN" sz="1400" dirty="0">
                <a:solidFill>
                  <a:prstClr val="black"/>
                </a:solidFill>
                <a:latin typeface="Arial"/>
              </a:rPr>
              <a:t> </a:t>
            </a:r>
            <a:endParaRPr kumimoji="0" lang="vi-VN" altLang="zh-CN" sz="1400" b="0" i="0" u="none" strike="noStrike" kern="1200" cap="none" spc="0" normalizeH="0" baseline="0" noProof="0" dirty="0">
              <a:ln>
                <a:noFill/>
              </a:ln>
              <a:solidFill>
                <a:prstClr val="black"/>
              </a:solidFill>
              <a:effectLst/>
              <a:uLnTx/>
              <a:uFillTx/>
              <a:latin typeface="Arial"/>
              <a:cs typeface="+mn-cs"/>
            </a:endParaRPr>
          </a:p>
        </p:txBody>
      </p:sp>
      <p:sp>
        <p:nvSpPr>
          <p:cNvPr id="8" name="Oval 7">
            <a:extLst>
              <a:ext uri="{FF2B5EF4-FFF2-40B4-BE49-F238E27FC236}">
                <a16:creationId xmlns:a16="http://schemas.microsoft.com/office/drawing/2014/main" id="{87AA34CC-9B91-48E0-ABE8-FD742C679EEF}"/>
              </a:ext>
            </a:extLst>
          </p:cNvPr>
          <p:cNvSpPr/>
          <p:nvPr/>
        </p:nvSpPr>
        <p:spPr>
          <a:xfrm>
            <a:off x="3445844" y="3070459"/>
            <a:ext cx="221381" cy="22138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100" dirty="0">
                <a:solidFill>
                  <a:schemeClr val="tx1"/>
                </a:solidFill>
                <a:highlight>
                  <a:srgbClr val="FFFF00"/>
                </a:highlight>
              </a:rPr>
              <a:t>1</a:t>
            </a:r>
            <a:endParaRPr lang="en-US" sz="1100" dirty="0">
              <a:solidFill>
                <a:schemeClr val="tx1"/>
              </a:solidFill>
              <a:highlight>
                <a:srgbClr val="FFFF00"/>
              </a:highlight>
            </a:endParaRPr>
          </a:p>
        </p:txBody>
      </p:sp>
      <p:sp>
        <p:nvSpPr>
          <p:cNvPr id="9" name="Oval 8">
            <a:extLst>
              <a:ext uri="{FF2B5EF4-FFF2-40B4-BE49-F238E27FC236}">
                <a16:creationId xmlns:a16="http://schemas.microsoft.com/office/drawing/2014/main" id="{15C0DD44-8565-44A2-9111-D7F66F5F9245}"/>
              </a:ext>
            </a:extLst>
          </p:cNvPr>
          <p:cNvSpPr/>
          <p:nvPr/>
        </p:nvSpPr>
        <p:spPr>
          <a:xfrm>
            <a:off x="7534976" y="4628148"/>
            <a:ext cx="221381" cy="22138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100" dirty="0">
                <a:solidFill>
                  <a:schemeClr val="tx1"/>
                </a:solidFill>
                <a:highlight>
                  <a:srgbClr val="FFFF00"/>
                </a:highlight>
              </a:rPr>
              <a:t>2</a:t>
            </a:r>
            <a:endParaRPr lang="en-US" sz="1100" dirty="0">
              <a:solidFill>
                <a:schemeClr val="tx1"/>
              </a:solidFill>
              <a:highlight>
                <a:srgbClr val="FFFF00"/>
              </a:highlight>
            </a:endParaRPr>
          </a:p>
        </p:txBody>
      </p:sp>
    </p:spTree>
    <p:extLst>
      <p:ext uri="{BB962C8B-B14F-4D97-AF65-F5344CB8AC3E}">
        <p14:creationId xmlns:p14="http://schemas.microsoft.com/office/powerpoint/2010/main" val="268700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4AE7A7-0B74-4780-8C12-DEC07D8770C4}"/>
              </a:ext>
            </a:extLst>
          </p:cNvPr>
          <p:cNvSpPr>
            <a:spLocks noGrp="1"/>
          </p:cNvSpPr>
          <p:nvPr>
            <p:ph type="title"/>
          </p:nvPr>
        </p:nvSpPr>
        <p:spPr/>
        <p:txBody>
          <a:bodyPr/>
          <a:lstStyle/>
          <a:p>
            <a:r>
              <a:rPr lang="en-US" altLang="zh-TW" dirty="0"/>
              <a:t>BOM </a:t>
            </a:r>
            <a:r>
              <a:rPr lang="en-US" altLang="zh-TW" dirty="0" err="1"/>
              <a:t>cho</a:t>
            </a:r>
            <a:r>
              <a:rPr lang="en-US" altLang="zh-TW" dirty="0"/>
              <a:t> </a:t>
            </a:r>
            <a:r>
              <a:rPr lang="vi-VN" altLang="zh-TW" dirty="0" err="1"/>
              <a:t>sản</a:t>
            </a:r>
            <a:r>
              <a:rPr lang="vi-VN" altLang="zh-TW" dirty="0"/>
              <a:t> </a:t>
            </a:r>
            <a:r>
              <a:rPr lang="vi-VN" altLang="zh-TW" dirty="0" err="1"/>
              <a:t>phẩm</a:t>
            </a:r>
            <a:endParaRPr lang="en-US" dirty="0"/>
          </a:p>
        </p:txBody>
      </p:sp>
      <p:pic>
        <p:nvPicPr>
          <p:cNvPr id="4" name="Picture 3">
            <a:extLst>
              <a:ext uri="{FF2B5EF4-FFF2-40B4-BE49-F238E27FC236}">
                <a16:creationId xmlns:a16="http://schemas.microsoft.com/office/drawing/2014/main" id="{01DD8931-F5A3-4E8A-AC38-18692BA12594}"/>
              </a:ext>
            </a:extLst>
          </p:cNvPr>
          <p:cNvPicPr>
            <a:picLocks noChangeAspect="1"/>
          </p:cNvPicPr>
          <p:nvPr/>
        </p:nvPicPr>
        <p:blipFill>
          <a:blip r:embed="rId2"/>
          <a:stretch>
            <a:fillRect/>
          </a:stretch>
        </p:blipFill>
        <p:spPr>
          <a:xfrm>
            <a:off x="0" y="2012388"/>
            <a:ext cx="12192000" cy="3275986"/>
          </a:xfrm>
          <a:prstGeom prst="rect">
            <a:avLst/>
          </a:prstGeom>
        </p:spPr>
      </p:pic>
    </p:spTree>
    <p:extLst>
      <p:ext uri="{BB962C8B-B14F-4D97-AF65-F5344CB8AC3E}">
        <p14:creationId xmlns:p14="http://schemas.microsoft.com/office/powerpoint/2010/main" val="28202191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C1690-447B-4E0C-86D1-7417A18C8F11}"/>
              </a:ext>
            </a:extLst>
          </p:cNvPr>
          <p:cNvSpPr>
            <a:spLocks noGrp="1"/>
          </p:cNvSpPr>
          <p:nvPr>
            <p:ph type="title"/>
          </p:nvPr>
        </p:nvSpPr>
        <p:spPr/>
        <p:txBody>
          <a:bodyPr/>
          <a:lstStyle/>
          <a:p>
            <a:r>
              <a:rPr lang="vi-VN" dirty="0" err="1"/>
              <a:t>Mã</a:t>
            </a:r>
            <a:r>
              <a:rPr lang="vi-VN" dirty="0"/>
              <a:t> </a:t>
            </a:r>
            <a:r>
              <a:rPr lang="vi-VN" dirty="0" err="1"/>
              <a:t>liệu</a:t>
            </a:r>
            <a:r>
              <a:rPr lang="vi-VN" dirty="0"/>
              <a:t> </a:t>
            </a:r>
            <a:r>
              <a:rPr lang="vi-VN" dirty="0" err="1"/>
              <a:t>sử</a:t>
            </a:r>
            <a:r>
              <a:rPr lang="vi-VN" dirty="0"/>
              <a:t> </a:t>
            </a:r>
            <a:r>
              <a:rPr lang="vi-VN" dirty="0" err="1"/>
              <a:t>dụng</a:t>
            </a:r>
            <a:r>
              <a:rPr lang="vi-VN" dirty="0"/>
              <a:t> cho công </a:t>
            </a:r>
            <a:r>
              <a:rPr lang="vi-VN" dirty="0" err="1"/>
              <a:t>lệnh</a:t>
            </a:r>
            <a:endParaRPr lang="en-US" dirty="0"/>
          </a:p>
        </p:txBody>
      </p:sp>
      <p:pic>
        <p:nvPicPr>
          <p:cNvPr id="4" name="Picture 3">
            <a:extLst>
              <a:ext uri="{FF2B5EF4-FFF2-40B4-BE49-F238E27FC236}">
                <a16:creationId xmlns:a16="http://schemas.microsoft.com/office/drawing/2014/main" id="{0DFC60FF-F912-4B32-BCAC-7E8860434143}"/>
              </a:ext>
            </a:extLst>
          </p:cNvPr>
          <p:cNvPicPr>
            <a:picLocks noChangeAspect="1"/>
          </p:cNvPicPr>
          <p:nvPr/>
        </p:nvPicPr>
        <p:blipFill>
          <a:blip r:embed="rId2"/>
          <a:stretch>
            <a:fillRect/>
          </a:stretch>
        </p:blipFill>
        <p:spPr>
          <a:xfrm>
            <a:off x="56307" y="2415915"/>
            <a:ext cx="12079386" cy="3238952"/>
          </a:xfrm>
          <a:prstGeom prst="rect">
            <a:avLst/>
          </a:prstGeom>
        </p:spPr>
      </p:pic>
    </p:spTree>
    <p:extLst>
      <p:ext uri="{BB962C8B-B14F-4D97-AF65-F5344CB8AC3E}">
        <p14:creationId xmlns:p14="http://schemas.microsoft.com/office/powerpoint/2010/main" val="9348468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6F32F-C609-4D27-8C7A-B40A1135ACA5}"/>
              </a:ext>
            </a:extLst>
          </p:cNvPr>
          <p:cNvSpPr>
            <a:spLocks noGrp="1"/>
          </p:cNvSpPr>
          <p:nvPr>
            <p:ph type="title"/>
          </p:nvPr>
        </p:nvSpPr>
        <p:spPr/>
        <p:txBody>
          <a:bodyPr/>
          <a:lstStyle/>
          <a:p>
            <a:r>
              <a:rPr lang="vi-VN" dirty="0"/>
              <a:t>Thêm </a:t>
            </a:r>
            <a:r>
              <a:rPr lang="vi-VN" dirty="0" err="1"/>
              <a:t>mới</a:t>
            </a:r>
            <a:r>
              <a:rPr lang="vi-VN" dirty="0"/>
              <a:t> </a:t>
            </a:r>
            <a:r>
              <a:rPr lang="en-US" dirty="0"/>
              <a:t>print-</a:t>
            </a:r>
            <a:r>
              <a:rPr lang="vi-VN" dirty="0" err="1"/>
              <a:t>template</a:t>
            </a:r>
            <a:endParaRPr lang="en-US" dirty="0"/>
          </a:p>
        </p:txBody>
      </p:sp>
      <p:pic>
        <p:nvPicPr>
          <p:cNvPr id="4" name="Picture 3">
            <a:extLst>
              <a:ext uri="{FF2B5EF4-FFF2-40B4-BE49-F238E27FC236}">
                <a16:creationId xmlns:a16="http://schemas.microsoft.com/office/drawing/2014/main" id="{01FAB50E-1334-4F64-A8B0-A4719435F068}"/>
              </a:ext>
            </a:extLst>
          </p:cNvPr>
          <p:cNvPicPr>
            <a:picLocks noChangeAspect="1"/>
          </p:cNvPicPr>
          <p:nvPr/>
        </p:nvPicPr>
        <p:blipFill>
          <a:blip r:embed="rId2"/>
          <a:stretch>
            <a:fillRect/>
          </a:stretch>
        </p:blipFill>
        <p:spPr>
          <a:xfrm>
            <a:off x="0" y="1382304"/>
            <a:ext cx="8296977" cy="3656964"/>
          </a:xfrm>
          <a:prstGeom prst="rect">
            <a:avLst/>
          </a:prstGeom>
        </p:spPr>
      </p:pic>
      <p:sp>
        <p:nvSpPr>
          <p:cNvPr id="5" name="文字方塊 7">
            <a:extLst>
              <a:ext uri="{FF2B5EF4-FFF2-40B4-BE49-F238E27FC236}">
                <a16:creationId xmlns:a16="http://schemas.microsoft.com/office/drawing/2014/main" id="{DA6F16A3-56E7-40F1-BDBC-2F9D6870365E}"/>
              </a:ext>
            </a:extLst>
          </p:cNvPr>
          <p:cNvSpPr txBox="1"/>
          <p:nvPr/>
        </p:nvSpPr>
        <p:spPr>
          <a:xfrm>
            <a:off x="8422105" y="1391987"/>
            <a:ext cx="3480636" cy="224676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vi-VN" altLang="zh-CN" sz="1400" b="0" i="0" u="none" strike="noStrike" kern="1200" cap="none" spc="0" normalizeH="0" baseline="0" noProof="0" dirty="0" err="1">
                <a:ln>
                  <a:noFill/>
                </a:ln>
                <a:solidFill>
                  <a:prstClr val="black"/>
                </a:solidFill>
                <a:effectLst/>
                <a:uLnTx/>
                <a:uFillTx/>
                <a:latin typeface="Arial"/>
                <a:cs typeface="+mn-cs"/>
              </a:rPr>
              <a:t>Click</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Add</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và</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điền</a:t>
            </a:r>
            <a:r>
              <a:rPr kumimoji="0" lang="vi-VN" altLang="zh-CN" sz="1400" b="0" i="0" u="none" strike="noStrike" kern="1200" cap="none" spc="0" normalizeH="0" baseline="0" noProof="0" dirty="0">
                <a:ln>
                  <a:noFill/>
                </a:ln>
                <a:solidFill>
                  <a:prstClr val="black"/>
                </a:solidFill>
                <a:effectLst/>
                <a:uLnTx/>
                <a:uFillTx/>
                <a:latin typeface="Arial"/>
                <a:cs typeface="+mn-cs"/>
              </a:rPr>
              <a:t> thông tin </a:t>
            </a:r>
            <a:r>
              <a:rPr kumimoji="0" lang="vi-VN" altLang="zh-CN" sz="1400" b="0" i="0" u="none" strike="noStrike" kern="1200" cap="none" spc="0" normalizeH="0" baseline="0" noProof="0" dirty="0" err="1">
                <a:ln>
                  <a:noFill/>
                </a:ln>
                <a:solidFill>
                  <a:prstClr val="black"/>
                </a:solidFill>
                <a:effectLst/>
                <a:uLnTx/>
                <a:uFillTx/>
                <a:latin typeface="Arial"/>
                <a:cs typeface="+mn-cs"/>
              </a:rPr>
              <a:t>để</a:t>
            </a:r>
            <a:r>
              <a:rPr kumimoji="0" lang="vi-VN" altLang="zh-CN" sz="1400" b="0" i="0" u="none" strike="noStrike" kern="1200" cap="none" spc="0" normalizeH="0" baseline="0" noProof="0" dirty="0">
                <a:ln>
                  <a:noFill/>
                </a:ln>
                <a:solidFill>
                  <a:prstClr val="black"/>
                </a:solidFill>
                <a:effectLst/>
                <a:uLnTx/>
                <a:uFillTx/>
                <a:latin typeface="Arial"/>
                <a:cs typeface="+mn-cs"/>
              </a:rPr>
              <a:t> thêm </a:t>
            </a:r>
            <a:r>
              <a:rPr kumimoji="0" lang="vi-VN" altLang="zh-CN" sz="1400" b="0" i="0" u="none" strike="noStrike" kern="1200" cap="none" spc="0" normalizeH="0" baseline="0" noProof="0" dirty="0" err="1">
                <a:ln>
                  <a:noFill/>
                </a:ln>
                <a:solidFill>
                  <a:prstClr val="black"/>
                </a:solidFill>
                <a:effectLst/>
                <a:uLnTx/>
                <a:uFillTx/>
                <a:latin typeface="Arial"/>
                <a:cs typeface="+mn-cs"/>
              </a:rPr>
              <a:t>mới</a:t>
            </a:r>
            <a:endParaRPr kumimoji="0" lang="vi-VN" altLang="zh-CN" sz="1400" b="0" i="0" u="none" strike="noStrike" kern="1200" cap="none" spc="0" normalizeH="0" baseline="0" noProof="0" dirty="0">
              <a:ln>
                <a:noFill/>
              </a:ln>
              <a:solidFill>
                <a:prstClr val="black"/>
              </a:solidFill>
              <a:effectLst/>
              <a:uLnTx/>
              <a:uFillTx/>
              <a:latin typeface="Arial"/>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vi-VN" altLang="zh-CN" sz="1400" dirty="0" err="1">
                <a:solidFill>
                  <a:prstClr val="black"/>
                </a:solidFill>
                <a:latin typeface="Arial"/>
              </a:rPr>
              <a:t>Data</a:t>
            </a:r>
            <a:r>
              <a:rPr lang="vi-VN" altLang="zh-CN" sz="1400" dirty="0">
                <a:solidFill>
                  <a:prstClr val="black"/>
                </a:solidFill>
                <a:latin typeface="Arial"/>
              </a:rPr>
              <a:t> </a:t>
            </a:r>
            <a:r>
              <a:rPr lang="vi-VN" altLang="zh-CN" sz="1400" dirty="0" err="1">
                <a:solidFill>
                  <a:prstClr val="black"/>
                </a:solidFill>
                <a:latin typeface="Arial"/>
              </a:rPr>
              <a:t>sẽ</a:t>
            </a:r>
            <a:r>
              <a:rPr lang="vi-VN" altLang="zh-CN" sz="1400" dirty="0">
                <a:solidFill>
                  <a:prstClr val="black"/>
                </a:solidFill>
                <a:latin typeface="Arial"/>
              </a:rPr>
              <a:t> </a:t>
            </a:r>
            <a:r>
              <a:rPr lang="vi-VN" altLang="zh-CN" sz="1400" dirty="0" err="1">
                <a:solidFill>
                  <a:prstClr val="black"/>
                </a:solidFill>
                <a:latin typeface="Arial"/>
              </a:rPr>
              <a:t>được</a:t>
            </a:r>
            <a:r>
              <a:rPr lang="vi-VN" altLang="zh-CN" sz="1400" dirty="0">
                <a:solidFill>
                  <a:prstClr val="black"/>
                </a:solidFill>
                <a:latin typeface="Arial"/>
              </a:rPr>
              <a:t> thêm </a:t>
            </a:r>
            <a:r>
              <a:rPr lang="vi-VN" altLang="zh-CN" sz="1400" dirty="0" err="1">
                <a:solidFill>
                  <a:prstClr val="black"/>
                </a:solidFill>
                <a:latin typeface="Arial"/>
              </a:rPr>
              <a:t>vào</a:t>
            </a:r>
            <a:r>
              <a:rPr lang="vi-VN" altLang="zh-CN" sz="1400" dirty="0">
                <a:solidFill>
                  <a:prstClr val="black"/>
                </a:solidFill>
                <a:latin typeface="Arial"/>
              </a:rPr>
              <a:t> </a:t>
            </a:r>
            <a:r>
              <a:rPr lang="vi-VN" altLang="zh-CN" sz="1400" dirty="0" err="1">
                <a:solidFill>
                  <a:prstClr val="black"/>
                </a:solidFill>
                <a:latin typeface="Arial"/>
              </a:rPr>
              <a:t>bảng</a:t>
            </a:r>
            <a:r>
              <a:rPr lang="vi-VN" altLang="zh-CN" sz="1400" dirty="0">
                <a:solidFill>
                  <a:prstClr val="black"/>
                </a:solidFill>
                <a:latin typeface="Arial"/>
              </a:rPr>
              <a:t> như </a:t>
            </a:r>
            <a:r>
              <a:rPr lang="vi-VN" altLang="zh-CN" sz="1400" dirty="0" err="1">
                <a:solidFill>
                  <a:prstClr val="black"/>
                </a:solidFill>
                <a:latin typeface="Arial"/>
              </a:rPr>
              <a:t>hình</a:t>
            </a:r>
            <a:r>
              <a:rPr lang="vi-VN" altLang="zh-CN" sz="1400" dirty="0">
                <a:solidFill>
                  <a:prstClr val="black"/>
                </a:solidFill>
                <a:latin typeface="Arial"/>
              </a:rPr>
              <a:t> </a:t>
            </a:r>
            <a:r>
              <a:rPr lang="vi-VN" altLang="zh-CN" sz="1400" dirty="0" err="1">
                <a:solidFill>
                  <a:prstClr val="black"/>
                </a:solidFill>
                <a:latin typeface="Arial"/>
              </a:rPr>
              <a:t>dưới</a:t>
            </a:r>
            <a:r>
              <a:rPr lang="vi-VN" altLang="zh-CN" sz="1400" dirty="0">
                <a:solidFill>
                  <a:prstClr val="black"/>
                </a:solidFill>
                <a:latin typeface="Arial"/>
              </a:rPr>
              <a:t> </a:t>
            </a:r>
            <a:endParaRPr lang="en-US" altLang="zh-CN" sz="1400" dirty="0">
              <a:solidFill>
                <a:prstClr val="black"/>
              </a:solidFill>
              <a:latin typeface="Arial"/>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altLang="zh-CN" sz="1400" dirty="0">
                <a:solidFill>
                  <a:prstClr val="black"/>
                </a:solidFill>
                <a:latin typeface="Arial"/>
              </a:rPr>
              <a:t>File type: </a:t>
            </a:r>
          </a:p>
          <a:p>
            <a:pPr marL="742950" lvl="1" indent="-285750">
              <a:buFontTx/>
              <a:buChar char="-"/>
              <a:defRPr/>
            </a:pPr>
            <a:r>
              <a:rPr kumimoji="0" lang="en-US" altLang="zh-CN" sz="1400" b="0" i="0" u="none" strike="noStrike" kern="1200" cap="none" spc="0" normalizeH="0" baseline="0" noProof="0" dirty="0">
                <a:ln>
                  <a:noFill/>
                </a:ln>
                <a:solidFill>
                  <a:prstClr val="black"/>
                </a:solidFill>
                <a:effectLst/>
                <a:uLnTx/>
                <a:uFillTx/>
                <a:latin typeface="Arial"/>
                <a:cs typeface="+mn-cs"/>
              </a:rPr>
              <a:t>CODESOFT: in </a:t>
            </a:r>
            <a:r>
              <a:rPr kumimoji="0" lang="en-US" altLang="zh-CN" sz="1400" b="0" i="0" u="none" strike="noStrike" kern="1200" cap="none" spc="0" normalizeH="0" baseline="0" noProof="0" dirty="0" err="1">
                <a:ln>
                  <a:noFill/>
                </a:ln>
                <a:solidFill>
                  <a:prstClr val="black"/>
                </a:solidFill>
                <a:effectLst/>
                <a:uLnTx/>
                <a:uFillTx/>
                <a:latin typeface="Arial"/>
                <a:cs typeface="+mn-cs"/>
              </a:rPr>
              <a:t>tem</a:t>
            </a:r>
            <a:r>
              <a:rPr kumimoji="0" lang="en-US"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từ</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phần</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mềm</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hỗ</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trợ</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khác</a:t>
            </a:r>
            <a:endParaRPr kumimoji="0" lang="vi-VN" altLang="zh-CN" sz="1400" b="0" i="0" u="none" strike="noStrike" kern="1200" cap="none" spc="0" normalizeH="0" baseline="0" noProof="0" dirty="0">
              <a:ln>
                <a:noFill/>
              </a:ln>
              <a:solidFill>
                <a:prstClr val="black"/>
              </a:solidFill>
              <a:effectLst/>
              <a:uLnTx/>
              <a:uFillTx/>
              <a:latin typeface="Arial"/>
              <a:cs typeface="+mn-cs"/>
            </a:endParaRPr>
          </a:p>
          <a:p>
            <a:pPr marL="742950" lvl="1" indent="-285750">
              <a:buFontTx/>
              <a:buChar char="-"/>
              <a:defRPr/>
            </a:pPr>
            <a:r>
              <a:rPr lang="vi-VN" altLang="zh-CN" sz="1400" dirty="0" err="1">
                <a:solidFill>
                  <a:prstClr val="black"/>
                </a:solidFill>
                <a:latin typeface="Arial"/>
              </a:rPr>
              <a:t>StiReport</a:t>
            </a:r>
            <a:r>
              <a:rPr lang="vi-VN" altLang="zh-CN" sz="1400" dirty="0">
                <a:solidFill>
                  <a:prstClr val="black"/>
                </a:solidFill>
                <a:latin typeface="Arial"/>
              </a:rPr>
              <a:t>: in tem </a:t>
            </a:r>
            <a:r>
              <a:rPr lang="vi-VN" altLang="zh-CN" sz="1400" dirty="0" err="1">
                <a:solidFill>
                  <a:prstClr val="black"/>
                </a:solidFill>
                <a:latin typeface="Arial"/>
              </a:rPr>
              <a:t>trực</a:t>
            </a:r>
            <a:r>
              <a:rPr lang="vi-VN" altLang="zh-CN" sz="1400" dirty="0">
                <a:solidFill>
                  <a:prstClr val="black"/>
                </a:solidFill>
                <a:latin typeface="Arial"/>
              </a:rPr>
              <a:t> </a:t>
            </a:r>
            <a:r>
              <a:rPr lang="vi-VN" altLang="zh-CN" sz="1400" dirty="0" err="1">
                <a:solidFill>
                  <a:prstClr val="black"/>
                </a:solidFill>
                <a:latin typeface="Arial"/>
              </a:rPr>
              <a:t>tiếp</a:t>
            </a:r>
            <a:r>
              <a:rPr lang="vi-VN" altLang="zh-CN" sz="1400" dirty="0">
                <a:solidFill>
                  <a:prstClr val="black"/>
                </a:solidFill>
                <a:latin typeface="Arial"/>
              </a:rPr>
              <a:t> </a:t>
            </a:r>
            <a:r>
              <a:rPr lang="vi-VN" altLang="zh-CN" sz="1400" dirty="0" err="1">
                <a:solidFill>
                  <a:prstClr val="black"/>
                </a:solidFill>
                <a:latin typeface="Arial"/>
              </a:rPr>
              <a:t>từ</a:t>
            </a:r>
            <a:r>
              <a:rPr lang="vi-VN" altLang="zh-CN" sz="1400" dirty="0">
                <a:solidFill>
                  <a:prstClr val="black"/>
                </a:solidFill>
                <a:latin typeface="Arial"/>
              </a:rPr>
              <a:t> </a:t>
            </a:r>
            <a:r>
              <a:rPr lang="vi-VN" altLang="zh-CN" sz="1400" dirty="0" err="1">
                <a:solidFill>
                  <a:prstClr val="black"/>
                </a:solidFill>
                <a:latin typeface="Arial"/>
              </a:rPr>
              <a:t>hệ</a:t>
            </a:r>
            <a:r>
              <a:rPr lang="vi-VN" altLang="zh-CN" sz="1400" dirty="0">
                <a:solidFill>
                  <a:prstClr val="black"/>
                </a:solidFill>
                <a:latin typeface="Arial"/>
              </a:rPr>
              <a:t> </a:t>
            </a:r>
            <a:r>
              <a:rPr lang="vi-VN" altLang="zh-CN" sz="1400" dirty="0" err="1">
                <a:solidFill>
                  <a:prstClr val="black"/>
                </a:solidFill>
                <a:latin typeface="Arial"/>
              </a:rPr>
              <a:t>thống</a:t>
            </a:r>
            <a:r>
              <a:rPr lang="vi-VN" altLang="zh-CN" sz="1400" dirty="0">
                <a:solidFill>
                  <a:prstClr val="black"/>
                </a:solidFill>
                <a:latin typeface="Arial"/>
              </a:rPr>
              <a:t> </a:t>
            </a:r>
            <a:r>
              <a:rPr lang="vi-VN" altLang="zh-CN" sz="1400" dirty="0" err="1">
                <a:solidFill>
                  <a:prstClr val="black"/>
                </a:solidFill>
                <a:latin typeface="Arial"/>
              </a:rPr>
              <a:t>mes</a:t>
            </a:r>
            <a:r>
              <a:rPr lang="vi-VN" altLang="zh-CN" sz="1400" dirty="0">
                <a:solidFill>
                  <a:prstClr val="black"/>
                </a:solidFill>
                <a:latin typeface="Arial"/>
              </a:rPr>
              <a:t> ở </a:t>
            </a:r>
            <a:r>
              <a:rPr lang="vi-VN" altLang="zh-CN" sz="1400" dirty="0" err="1">
                <a:solidFill>
                  <a:prstClr val="black"/>
                </a:solidFill>
                <a:latin typeface="Arial"/>
              </a:rPr>
              <a:t>màn</a:t>
            </a:r>
            <a:r>
              <a:rPr lang="vi-VN" altLang="zh-CN" sz="1400" dirty="0">
                <a:solidFill>
                  <a:prstClr val="black"/>
                </a:solidFill>
                <a:latin typeface="Arial"/>
              </a:rPr>
              <a:t> </a:t>
            </a:r>
            <a:r>
              <a:rPr lang="vi-VN" altLang="zh-CN" sz="1400" dirty="0" err="1">
                <a:solidFill>
                  <a:prstClr val="black"/>
                </a:solidFill>
                <a:latin typeface="Arial"/>
              </a:rPr>
              <a:t>hình</a:t>
            </a:r>
            <a:r>
              <a:rPr lang="vi-VN" altLang="zh-CN" sz="1400" dirty="0">
                <a:solidFill>
                  <a:prstClr val="black"/>
                </a:solidFill>
                <a:latin typeface="Arial"/>
              </a:rPr>
              <a:t> </a:t>
            </a:r>
            <a:r>
              <a:rPr lang="zh-CN" altLang="en-US" sz="1400" dirty="0">
                <a:solidFill>
                  <a:prstClr val="black"/>
                </a:solidFill>
                <a:latin typeface="Arial"/>
              </a:rPr>
              <a:t>标签列印任务</a:t>
            </a:r>
            <a:r>
              <a:rPr lang="vi-VN" altLang="zh-CN" sz="1400" dirty="0">
                <a:solidFill>
                  <a:prstClr val="black"/>
                </a:solidFill>
                <a:latin typeface="Arial"/>
              </a:rPr>
              <a:t>/ </a:t>
            </a:r>
            <a:r>
              <a:rPr lang="vi-VN" altLang="zh-CN" sz="1400" dirty="0" err="1">
                <a:solidFill>
                  <a:prstClr val="black"/>
                </a:solidFill>
                <a:latin typeface="Arial"/>
              </a:rPr>
              <a:t>label</a:t>
            </a:r>
            <a:r>
              <a:rPr lang="vi-VN" altLang="zh-CN" sz="1400" dirty="0">
                <a:solidFill>
                  <a:prstClr val="black"/>
                </a:solidFill>
                <a:latin typeface="Arial"/>
              </a:rPr>
              <a:t> </a:t>
            </a:r>
            <a:r>
              <a:rPr lang="vi-VN" altLang="zh-CN" sz="1400" dirty="0" err="1">
                <a:solidFill>
                  <a:prstClr val="black"/>
                </a:solidFill>
                <a:latin typeface="Arial"/>
              </a:rPr>
              <a:t>print</a:t>
            </a:r>
            <a:r>
              <a:rPr lang="vi-VN" altLang="zh-CN" sz="1400" dirty="0">
                <a:solidFill>
                  <a:prstClr val="black"/>
                </a:solidFill>
                <a:latin typeface="Arial"/>
              </a:rPr>
              <a:t> </a:t>
            </a:r>
            <a:r>
              <a:rPr lang="vi-VN" altLang="zh-CN" sz="1400" dirty="0" err="1">
                <a:solidFill>
                  <a:prstClr val="black"/>
                </a:solidFill>
                <a:latin typeface="Arial"/>
              </a:rPr>
              <a:t>task</a:t>
            </a:r>
            <a:r>
              <a:rPr lang="vi-VN" altLang="zh-CN" sz="1400" dirty="0">
                <a:solidFill>
                  <a:prstClr val="black"/>
                </a:solidFill>
                <a:latin typeface="Arial"/>
              </a:rPr>
              <a:t> </a:t>
            </a:r>
            <a:endParaRPr kumimoji="0" lang="vi-VN" altLang="zh-CN" sz="1400" b="0" i="0" u="none" strike="noStrike" kern="1200" cap="none" spc="0" normalizeH="0" baseline="0" noProof="0" dirty="0">
              <a:ln>
                <a:noFill/>
              </a:ln>
              <a:solidFill>
                <a:prstClr val="black"/>
              </a:solidFill>
              <a:effectLst/>
              <a:uLnTx/>
              <a:uFillTx/>
              <a:latin typeface="Arial"/>
              <a:cs typeface="+mn-cs"/>
            </a:endParaRPr>
          </a:p>
        </p:txBody>
      </p:sp>
      <p:pic>
        <p:nvPicPr>
          <p:cNvPr id="7" name="Picture 6">
            <a:extLst>
              <a:ext uri="{FF2B5EF4-FFF2-40B4-BE49-F238E27FC236}">
                <a16:creationId xmlns:a16="http://schemas.microsoft.com/office/drawing/2014/main" id="{5C36FC14-F44B-48C7-B19C-C859730F361A}"/>
              </a:ext>
            </a:extLst>
          </p:cNvPr>
          <p:cNvPicPr>
            <a:picLocks noChangeAspect="1"/>
          </p:cNvPicPr>
          <p:nvPr/>
        </p:nvPicPr>
        <p:blipFill>
          <a:blip r:embed="rId3"/>
          <a:stretch>
            <a:fillRect/>
          </a:stretch>
        </p:blipFill>
        <p:spPr>
          <a:xfrm>
            <a:off x="0" y="5150513"/>
            <a:ext cx="12192000" cy="907593"/>
          </a:xfrm>
          <a:prstGeom prst="rect">
            <a:avLst/>
          </a:prstGeom>
        </p:spPr>
      </p:pic>
      <p:sp>
        <p:nvSpPr>
          <p:cNvPr id="8" name="Oval 7">
            <a:extLst>
              <a:ext uri="{FF2B5EF4-FFF2-40B4-BE49-F238E27FC236}">
                <a16:creationId xmlns:a16="http://schemas.microsoft.com/office/drawing/2014/main" id="{1357568E-4C1C-46DA-963D-0C7396C13D98}"/>
              </a:ext>
            </a:extLst>
          </p:cNvPr>
          <p:cNvSpPr/>
          <p:nvPr/>
        </p:nvSpPr>
        <p:spPr>
          <a:xfrm>
            <a:off x="3445844" y="3070459"/>
            <a:ext cx="221381" cy="22138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100" dirty="0">
                <a:solidFill>
                  <a:schemeClr val="tx1"/>
                </a:solidFill>
                <a:highlight>
                  <a:srgbClr val="FFFF00"/>
                </a:highlight>
              </a:rPr>
              <a:t>1</a:t>
            </a:r>
            <a:endParaRPr lang="en-US" sz="1100" dirty="0">
              <a:solidFill>
                <a:schemeClr val="tx1"/>
              </a:solidFill>
              <a:highlight>
                <a:srgbClr val="FFFF00"/>
              </a:highlight>
            </a:endParaRPr>
          </a:p>
        </p:txBody>
      </p:sp>
      <p:sp>
        <p:nvSpPr>
          <p:cNvPr id="9" name="Oval 8">
            <a:extLst>
              <a:ext uri="{FF2B5EF4-FFF2-40B4-BE49-F238E27FC236}">
                <a16:creationId xmlns:a16="http://schemas.microsoft.com/office/drawing/2014/main" id="{B7E1AA99-8ECA-4B7F-A5EA-7F102FD59B7C}"/>
              </a:ext>
            </a:extLst>
          </p:cNvPr>
          <p:cNvSpPr/>
          <p:nvPr/>
        </p:nvSpPr>
        <p:spPr>
          <a:xfrm>
            <a:off x="7737106" y="5769090"/>
            <a:ext cx="221381" cy="22138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100" dirty="0">
                <a:solidFill>
                  <a:schemeClr val="tx1"/>
                </a:solidFill>
                <a:highlight>
                  <a:srgbClr val="FFFF00"/>
                </a:highlight>
              </a:rPr>
              <a:t>2</a:t>
            </a:r>
            <a:endParaRPr lang="en-US" sz="1100" dirty="0">
              <a:solidFill>
                <a:schemeClr val="tx1"/>
              </a:solidFill>
              <a:highlight>
                <a:srgbClr val="FFFF00"/>
              </a:highlight>
            </a:endParaRPr>
          </a:p>
        </p:txBody>
      </p:sp>
    </p:spTree>
    <p:extLst>
      <p:ext uri="{BB962C8B-B14F-4D97-AF65-F5344CB8AC3E}">
        <p14:creationId xmlns:p14="http://schemas.microsoft.com/office/powerpoint/2010/main" val="16016292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2D148-A888-4BFF-A686-4BE59B89B4D1}"/>
              </a:ext>
            </a:extLst>
          </p:cNvPr>
          <p:cNvSpPr>
            <a:spLocks noGrp="1"/>
          </p:cNvSpPr>
          <p:nvPr>
            <p:ph type="title"/>
          </p:nvPr>
        </p:nvSpPr>
        <p:spPr/>
        <p:txBody>
          <a:bodyPr/>
          <a:lstStyle/>
          <a:p>
            <a:r>
              <a:rPr lang="vi-VN" dirty="0"/>
              <a:t>Thêm quy </a:t>
            </a:r>
            <a:r>
              <a:rPr lang="vi-VN" dirty="0" err="1"/>
              <a:t>định</a:t>
            </a:r>
            <a:r>
              <a:rPr lang="vi-VN" dirty="0"/>
              <a:t> </a:t>
            </a:r>
            <a:r>
              <a:rPr lang="vi-VN" dirty="0" err="1"/>
              <a:t>nhãn</a:t>
            </a:r>
            <a:r>
              <a:rPr lang="vi-VN" dirty="0"/>
              <a:t> </a:t>
            </a:r>
            <a:r>
              <a:rPr lang="vi-VN" dirty="0" err="1"/>
              <a:t>sản</a:t>
            </a:r>
            <a:r>
              <a:rPr lang="vi-VN" dirty="0"/>
              <a:t> </a:t>
            </a:r>
            <a:r>
              <a:rPr lang="vi-VN" dirty="0" err="1"/>
              <a:t>phẩm</a:t>
            </a:r>
            <a:endParaRPr lang="en-US" dirty="0"/>
          </a:p>
        </p:txBody>
      </p:sp>
      <p:pic>
        <p:nvPicPr>
          <p:cNvPr id="4" name="Picture 3">
            <a:extLst>
              <a:ext uri="{FF2B5EF4-FFF2-40B4-BE49-F238E27FC236}">
                <a16:creationId xmlns:a16="http://schemas.microsoft.com/office/drawing/2014/main" id="{58EC5430-1B77-4AFA-BFA8-85CF2D4BB311}"/>
              </a:ext>
            </a:extLst>
          </p:cNvPr>
          <p:cNvPicPr>
            <a:picLocks noChangeAspect="1"/>
          </p:cNvPicPr>
          <p:nvPr/>
        </p:nvPicPr>
        <p:blipFill>
          <a:blip r:embed="rId2"/>
          <a:stretch>
            <a:fillRect/>
          </a:stretch>
        </p:blipFill>
        <p:spPr>
          <a:xfrm>
            <a:off x="19253" y="1354365"/>
            <a:ext cx="8364352" cy="3025133"/>
          </a:xfrm>
          <a:prstGeom prst="rect">
            <a:avLst/>
          </a:prstGeom>
        </p:spPr>
      </p:pic>
      <p:pic>
        <p:nvPicPr>
          <p:cNvPr id="6" name="Picture 5">
            <a:extLst>
              <a:ext uri="{FF2B5EF4-FFF2-40B4-BE49-F238E27FC236}">
                <a16:creationId xmlns:a16="http://schemas.microsoft.com/office/drawing/2014/main" id="{4FD09178-DD91-4330-96DF-67648FE30ACB}"/>
              </a:ext>
            </a:extLst>
          </p:cNvPr>
          <p:cNvPicPr>
            <a:picLocks noChangeAspect="1"/>
          </p:cNvPicPr>
          <p:nvPr/>
        </p:nvPicPr>
        <p:blipFill>
          <a:blip r:embed="rId3"/>
          <a:stretch>
            <a:fillRect/>
          </a:stretch>
        </p:blipFill>
        <p:spPr>
          <a:xfrm>
            <a:off x="28875" y="4391920"/>
            <a:ext cx="7238198" cy="2088679"/>
          </a:xfrm>
          <a:prstGeom prst="rect">
            <a:avLst/>
          </a:prstGeom>
        </p:spPr>
      </p:pic>
      <p:sp>
        <p:nvSpPr>
          <p:cNvPr id="8" name="文字方塊 7">
            <a:extLst>
              <a:ext uri="{FF2B5EF4-FFF2-40B4-BE49-F238E27FC236}">
                <a16:creationId xmlns:a16="http://schemas.microsoft.com/office/drawing/2014/main" id="{8129B2E6-7510-4B1A-9FFF-5B87026DED71}"/>
              </a:ext>
            </a:extLst>
          </p:cNvPr>
          <p:cNvSpPr txBox="1"/>
          <p:nvPr/>
        </p:nvSpPr>
        <p:spPr>
          <a:xfrm>
            <a:off x="8422105" y="1391987"/>
            <a:ext cx="3480636" cy="5232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vi-VN" altLang="zh-CN" sz="1400" b="0" i="0" u="none" strike="noStrike" kern="1200" cap="none" spc="0" normalizeH="0" baseline="0" noProof="0" dirty="0" err="1">
                <a:ln>
                  <a:noFill/>
                </a:ln>
                <a:solidFill>
                  <a:prstClr val="black"/>
                </a:solidFill>
                <a:effectLst/>
                <a:uLnTx/>
                <a:uFillTx/>
                <a:latin typeface="Arial"/>
                <a:cs typeface="+mn-cs"/>
              </a:rPr>
              <a:t>Click</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Add</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và</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điền</a:t>
            </a:r>
            <a:r>
              <a:rPr kumimoji="0" lang="vi-VN" altLang="zh-CN" sz="1400" b="0" i="0" u="none" strike="noStrike" kern="1200" cap="none" spc="0" normalizeH="0" baseline="0" noProof="0" dirty="0">
                <a:ln>
                  <a:noFill/>
                </a:ln>
                <a:solidFill>
                  <a:prstClr val="black"/>
                </a:solidFill>
                <a:effectLst/>
                <a:uLnTx/>
                <a:uFillTx/>
                <a:latin typeface="Arial"/>
                <a:cs typeface="+mn-cs"/>
              </a:rPr>
              <a:t> thông tin </a:t>
            </a:r>
            <a:r>
              <a:rPr kumimoji="0" lang="vi-VN" altLang="zh-CN" sz="1400" b="0" i="0" u="none" strike="noStrike" kern="1200" cap="none" spc="0" normalizeH="0" baseline="0" noProof="0" dirty="0" err="1">
                <a:ln>
                  <a:noFill/>
                </a:ln>
                <a:solidFill>
                  <a:prstClr val="black"/>
                </a:solidFill>
                <a:effectLst/>
                <a:uLnTx/>
                <a:uFillTx/>
                <a:latin typeface="Arial"/>
                <a:cs typeface="+mn-cs"/>
              </a:rPr>
              <a:t>để</a:t>
            </a:r>
            <a:r>
              <a:rPr kumimoji="0" lang="vi-VN" altLang="zh-CN" sz="1400" b="0" i="0" u="none" strike="noStrike" kern="1200" cap="none" spc="0" normalizeH="0" baseline="0" noProof="0" dirty="0">
                <a:ln>
                  <a:noFill/>
                </a:ln>
                <a:solidFill>
                  <a:prstClr val="black"/>
                </a:solidFill>
                <a:effectLst/>
                <a:uLnTx/>
                <a:uFillTx/>
                <a:latin typeface="Arial"/>
                <a:cs typeface="+mn-cs"/>
              </a:rPr>
              <a:t> thêm </a:t>
            </a:r>
            <a:r>
              <a:rPr kumimoji="0" lang="vi-VN" altLang="zh-CN" sz="1400" b="0" i="0" u="none" strike="noStrike" kern="1200" cap="none" spc="0" normalizeH="0" baseline="0" noProof="0" dirty="0" err="1">
                <a:ln>
                  <a:noFill/>
                </a:ln>
                <a:solidFill>
                  <a:prstClr val="black"/>
                </a:solidFill>
                <a:effectLst/>
                <a:uLnTx/>
                <a:uFillTx/>
                <a:latin typeface="Arial"/>
                <a:cs typeface="+mn-cs"/>
              </a:rPr>
              <a:t>mới</a:t>
            </a:r>
            <a:endParaRPr kumimoji="0" lang="vi-VN" altLang="zh-CN" sz="1400" b="0" i="0" u="none" strike="noStrike" kern="1200" cap="none" spc="0" normalizeH="0" baseline="0" noProof="0" dirty="0">
              <a:ln>
                <a:noFill/>
              </a:ln>
              <a:solidFill>
                <a:prstClr val="black"/>
              </a:solidFill>
              <a:effectLst/>
              <a:uLnTx/>
              <a:uFillTx/>
              <a:latin typeface="Arial"/>
              <a:cs typeface="+mn-cs"/>
            </a:endParaRPr>
          </a:p>
        </p:txBody>
      </p:sp>
    </p:spTree>
    <p:extLst>
      <p:ext uri="{BB962C8B-B14F-4D97-AF65-F5344CB8AC3E}">
        <p14:creationId xmlns:p14="http://schemas.microsoft.com/office/powerpoint/2010/main" val="753143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84EF26-68B3-421C-A7BF-D8DC7018BFC4}"/>
              </a:ext>
            </a:extLst>
          </p:cNvPr>
          <p:cNvSpPr>
            <a:spLocks noGrp="1"/>
          </p:cNvSpPr>
          <p:nvPr>
            <p:ph type="title"/>
          </p:nvPr>
        </p:nvSpPr>
        <p:spPr/>
        <p:txBody>
          <a:bodyPr/>
          <a:lstStyle/>
          <a:p>
            <a:r>
              <a:rPr lang="vi-VN" dirty="0"/>
              <a:t>Thêm quy </a:t>
            </a:r>
            <a:r>
              <a:rPr lang="vi-VN" dirty="0" err="1"/>
              <a:t>định</a:t>
            </a:r>
            <a:r>
              <a:rPr lang="vi-VN" dirty="0"/>
              <a:t> </a:t>
            </a:r>
            <a:r>
              <a:rPr lang="vi-VN" dirty="0" err="1"/>
              <a:t>nhãn</a:t>
            </a:r>
            <a:r>
              <a:rPr lang="vi-VN" dirty="0"/>
              <a:t> </a:t>
            </a:r>
            <a:r>
              <a:rPr lang="vi-VN" dirty="0" err="1"/>
              <a:t>sản</a:t>
            </a:r>
            <a:r>
              <a:rPr lang="vi-VN" dirty="0"/>
              <a:t> </a:t>
            </a:r>
            <a:r>
              <a:rPr lang="vi-VN" dirty="0" err="1"/>
              <a:t>phẩm</a:t>
            </a:r>
            <a:endParaRPr lang="en-US" dirty="0"/>
          </a:p>
        </p:txBody>
      </p:sp>
      <p:pic>
        <p:nvPicPr>
          <p:cNvPr id="4" name="Picture 3">
            <a:extLst>
              <a:ext uri="{FF2B5EF4-FFF2-40B4-BE49-F238E27FC236}">
                <a16:creationId xmlns:a16="http://schemas.microsoft.com/office/drawing/2014/main" id="{43379DCD-1746-4218-A011-AAE40088991A}"/>
              </a:ext>
            </a:extLst>
          </p:cNvPr>
          <p:cNvPicPr>
            <a:picLocks noChangeAspect="1"/>
          </p:cNvPicPr>
          <p:nvPr/>
        </p:nvPicPr>
        <p:blipFill>
          <a:blip r:embed="rId2"/>
          <a:stretch>
            <a:fillRect/>
          </a:stretch>
        </p:blipFill>
        <p:spPr>
          <a:xfrm>
            <a:off x="23546" y="1695676"/>
            <a:ext cx="7821043" cy="1324160"/>
          </a:xfrm>
          <a:prstGeom prst="rect">
            <a:avLst/>
          </a:prstGeom>
        </p:spPr>
      </p:pic>
      <p:sp>
        <p:nvSpPr>
          <p:cNvPr id="7" name="文字方塊 7">
            <a:extLst>
              <a:ext uri="{FF2B5EF4-FFF2-40B4-BE49-F238E27FC236}">
                <a16:creationId xmlns:a16="http://schemas.microsoft.com/office/drawing/2014/main" id="{51AF60C5-73C1-4AAE-AE4B-3ECFA2597C34}"/>
              </a:ext>
            </a:extLst>
          </p:cNvPr>
          <p:cNvSpPr txBox="1"/>
          <p:nvPr/>
        </p:nvSpPr>
        <p:spPr>
          <a:xfrm>
            <a:off x="8158429" y="1627253"/>
            <a:ext cx="4010025" cy="221599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altLang="zh-CN" sz="1400" dirty="0">
                <a:solidFill>
                  <a:prstClr val="black"/>
                </a:solidFill>
                <a:latin typeface="Arial"/>
              </a:rPr>
              <a:t>- Thêm </a:t>
            </a:r>
            <a:r>
              <a:rPr lang="vi-VN" altLang="zh-CN" sz="1400" dirty="0" err="1">
                <a:solidFill>
                  <a:prstClr val="black"/>
                </a:solidFill>
                <a:latin typeface="Arial"/>
              </a:rPr>
              <a:t>mới</a:t>
            </a:r>
            <a:r>
              <a:rPr lang="vi-VN" altLang="zh-CN" sz="1400" dirty="0">
                <a:solidFill>
                  <a:prstClr val="black"/>
                </a:solidFill>
                <a:latin typeface="Arial"/>
              </a:rPr>
              <a:t> </a:t>
            </a:r>
            <a:r>
              <a:rPr lang="vi-VN" altLang="zh-CN" sz="1400" dirty="0" err="1">
                <a:solidFill>
                  <a:prstClr val="black"/>
                </a:solidFill>
                <a:latin typeface="Arial"/>
              </a:rPr>
              <a:t>vào</a:t>
            </a:r>
            <a:r>
              <a:rPr lang="vi-VN" altLang="zh-CN" sz="1400" dirty="0">
                <a:solidFill>
                  <a:prstClr val="black"/>
                </a:solidFill>
                <a:latin typeface="Arial"/>
              </a:rPr>
              <a:t> </a:t>
            </a:r>
            <a:r>
              <a:rPr lang="vi-VN" altLang="zh-CN" sz="1400" dirty="0" err="1">
                <a:solidFill>
                  <a:prstClr val="black"/>
                </a:solidFill>
                <a:latin typeface="Arial"/>
              </a:rPr>
              <a:t>bảng</a:t>
            </a:r>
            <a:endParaRPr lang="vi-VN" altLang="zh-CN" sz="1400" dirty="0">
              <a:solidFill>
                <a:prstClr val="black"/>
              </a:solidFill>
              <a:latin typeface="Arial"/>
            </a:endParaRPr>
          </a:p>
          <a:p>
            <a:pPr marL="0" marR="0">
              <a:spcBef>
                <a:spcPts val="0"/>
              </a:spcBef>
              <a:spcAft>
                <a:spcPts val="0"/>
              </a:spcAft>
            </a:pPr>
            <a:r>
              <a:rPr lang="en-US" sz="1200" b="1" dirty="0">
                <a:solidFill>
                  <a:srgbClr val="800000"/>
                </a:solidFill>
                <a:effectLst/>
                <a:latin typeface="Courier New" panose="02070309020205020404" pitchFamily="49" charset="0"/>
              </a:rPr>
              <a:t>select</a:t>
            </a:r>
            <a:r>
              <a:rPr lang="en-US" sz="1200" dirty="0">
                <a:solidFill>
                  <a:srgbClr val="000000"/>
                </a:solidFill>
                <a:effectLst/>
                <a:latin typeface="Courier New" panose="02070309020205020404" pitchFamily="49" charset="0"/>
              </a:rPr>
              <a:t> * </a:t>
            </a:r>
            <a:r>
              <a:rPr lang="en-US" sz="1200" b="1" dirty="0">
                <a:solidFill>
                  <a:srgbClr val="800000"/>
                </a:solidFill>
                <a:effectLst/>
                <a:latin typeface="Courier New" panose="02070309020205020404" pitchFamily="49" charset="0"/>
              </a:rPr>
              <a:t>from</a:t>
            </a:r>
            <a:r>
              <a:rPr lang="en-US" sz="1200" dirty="0">
                <a:solidFill>
                  <a:srgbClr val="000000"/>
                </a:solidFill>
                <a:effectLst/>
                <a:latin typeface="Courier New" panose="02070309020205020404" pitchFamily="49" charset="0"/>
              </a:rPr>
              <a:t> </a:t>
            </a:r>
            <a:r>
              <a:rPr lang="en-US" sz="1200" dirty="0" err="1">
                <a:solidFill>
                  <a:schemeClr val="accent1"/>
                </a:solidFill>
                <a:effectLst/>
                <a:latin typeface="Courier New" panose="02070309020205020404" pitchFamily="49" charset="0"/>
              </a:rPr>
              <a:t>mes.mes_label_rule_master</a:t>
            </a:r>
            <a:r>
              <a:rPr lang="en-US" sz="1200" dirty="0">
                <a:solidFill>
                  <a:schemeClr val="accent1"/>
                </a:solidFill>
                <a:effectLst/>
                <a:latin typeface="Courier New" panose="02070309020205020404" pitchFamily="49" charset="0"/>
              </a:rPr>
              <a:t> </a:t>
            </a:r>
            <a:r>
              <a:rPr lang="en-US" sz="1200" dirty="0" err="1">
                <a:solidFill>
                  <a:srgbClr val="000000"/>
                </a:solidFill>
                <a:effectLst/>
                <a:latin typeface="Courier New" panose="02070309020205020404" pitchFamily="49" charset="0"/>
              </a:rPr>
              <a:t>mlrm</a:t>
            </a:r>
            <a:r>
              <a:rPr lang="en-US" sz="1200" dirty="0">
                <a:solidFill>
                  <a:srgbClr val="000000"/>
                </a:solidFill>
                <a:effectLst/>
                <a:latin typeface="Courier New" panose="02070309020205020404" pitchFamily="49" charset="0"/>
              </a:rPr>
              <a:t> </a:t>
            </a:r>
            <a:r>
              <a:rPr lang="en-US" sz="1200" b="1" dirty="0">
                <a:solidFill>
                  <a:srgbClr val="800000"/>
                </a:solidFill>
                <a:effectLst/>
                <a:latin typeface="Courier New" panose="02070309020205020404" pitchFamily="49" charset="0"/>
              </a:rPr>
              <a:t>where</a:t>
            </a:r>
            <a:r>
              <a:rPr lang="en-US" sz="1200" dirty="0">
                <a:solidFill>
                  <a:srgbClr val="000000"/>
                </a:solidFill>
                <a:effectLst/>
                <a:latin typeface="Courier New" panose="02070309020205020404" pitchFamily="49" charset="0"/>
              </a:rPr>
              <a:t> </a:t>
            </a:r>
            <a:r>
              <a:rPr lang="en-US" sz="1200" dirty="0" err="1">
                <a:solidFill>
                  <a:srgbClr val="000000"/>
                </a:solidFill>
                <a:effectLst/>
                <a:latin typeface="Courier New" panose="02070309020205020404" pitchFamily="49" charset="0"/>
              </a:rPr>
              <a:t>material_no</a:t>
            </a:r>
            <a:r>
              <a:rPr lang="en-US" sz="1200" dirty="0">
                <a:solidFill>
                  <a:srgbClr val="000000"/>
                </a:solidFill>
                <a:effectLst/>
                <a:latin typeface="Courier New" panose="02070309020205020404" pitchFamily="49" charset="0"/>
              </a:rPr>
              <a:t> =</a:t>
            </a:r>
            <a:r>
              <a:rPr lang="en-US" sz="1200" dirty="0">
                <a:solidFill>
                  <a:srgbClr val="008000"/>
                </a:solidFill>
                <a:effectLst/>
                <a:latin typeface="Courier New" panose="02070309020205020404" pitchFamily="49" charset="0"/>
              </a:rPr>
              <a:t>'M1259480-001-G1'</a:t>
            </a:r>
            <a:r>
              <a:rPr lang="en-US" sz="1200" dirty="0">
                <a:solidFill>
                  <a:srgbClr val="FF0000"/>
                </a:solidFill>
                <a:effectLst/>
                <a:latin typeface="Courier New" panose="02070309020205020404" pitchFamily="49" charset="0"/>
              </a:rPr>
              <a:t>;</a:t>
            </a:r>
            <a:endParaRPr lang="en-US" sz="1200" dirty="0">
              <a:solidFill>
                <a:srgbClr val="000000"/>
              </a:solidFill>
              <a:effectLst/>
              <a:latin typeface="Courier New" panose="02070309020205020404" pitchFamily="49" charset="0"/>
            </a:endParaRPr>
          </a:p>
          <a:p>
            <a:pPr marL="0" marR="0">
              <a:spcBef>
                <a:spcPts val="0"/>
              </a:spcBef>
              <a:spcAft>
                <a:spcPts val="0"/>
              </a:spcAft>
            </a:pPr>
            <a:r>
              <a:rPr lang="en-US" sz="1200" b="1" dirty="0">
                <a:solidFill>
                  <a:srgbClr val="800000"/>
                </a:solidFill>
                <a:effectLst/>
                <a:latin typeface="Courier New" panose="02070309020205020404" pitchFamily="49" charset="0"/>
              </a:rPr>
              <a:t>select</a:t>
            </a:r>
            <a:r>
              <a:rPr lang="en-US" sz="1200" dirty="0">
                <a:solidFill>
                  <a:srgbClr val="000000"/>
                </a:solidFill>
                <a:effectLst/>
                <a:latin typeface="Courier New" panose="02070309020205020404" pitchFamily="49" charset="0"/>
              </a:rPr>
              <a:t> * </a:t>
            </a:r>
            <a:r>
              <a:rPr lang="en-US" sz="1200" b="1" dirty="0">
                <a:solidFill>
                  <a:srgbClr val="800000"/>
                </a:solidFill>
                <a:effectLst/>
                <a:latin typeface="Courier New" panose="02070309020205020404" pitchFamily="49" charset="0"/>
              </a:rPr>
              <a:t>from</a:t>
            </a:r>
            <a:r>
              <a:rPr lang="en-US" sz="1200" dirty="0">
                <a:solidFill>
                  <a:srgbClr val="000000"/>
                </a:solidFill>
                <a:effectLst/>
                <a:latin typeface="Courier New" panose="02070309020205020404" pitchFamily="49" charset="0"/>
              </a:rPr>
              <a:t> </a:t>
            </a:r>
            <a:r>
              <a:rPr lang="en-US" sz="1200" dirty="0" err="1">
                <a:solidFill>
                  <a:schemeClr val="accent1"/>
                </a:solidFill>
                <a:effectLst/>
                <a:latin typeface="Courier New" panose="02070309020205020404" pitchFamily="49" charset="0"/>
              </a:rPr>
              <a:t>mes.mes_label_rule_config</a:t>
            </a:r>
            <a:r>
              <a:rPr lang="en-US" sz="1200" dirty="0">
                <a:solidFill>
                  <a:schemeClr val="accent1"/>
                </a:solidFill>
                <a:effectLst/>
                <a:latin typeface="Courier New" panose="02070309020205020404" pitchFamily="49" charset="0"/>
              </a:rPr>
              <a:t> </a:t>
            </a:r>
            <a:r>
              <a:rPr lang="en-US" sz="1200" dirty="0" err="1">
                <a:solidFill>
                  <a:srgbClr val="000000"/>
                </a:solidFill>
                <a:effectLst/>
                <a:latin typeface="Courier New" panose="02070309020205020404" pitchFamily="49" charset="0"/>
              </a:rPr>
              <a:t>mlrc</a:t>
            </a:r>
            <a:r>
              <a:rPr lang="en-US" sz="1200" dirty="0">
                <a:solidFill>
                  <a:srgbClr val="000000"/>
                </a:solidFill>
                <a:effectLst/>
                <a:latin typeface="Courier New" panose="02070309020205020404" pitchFamily="49" charset="0"/>
              </a:rPr>
              <a:t> </a:t>
            </a:r>
            <a:r>
              <a:rPr lang="en-US" sz="1200" b="1" dirty="0">
                <a:solidFill>
                  <a:srgbClr val="800000"/>
                </a:solidFill>
                <a:effectLst/>
                <a:latin typeface="Courier New" panose="02070309020205020404" pitchFamily="49" charset="0"/>
              </a:rPr>
              <a:t>where</a:t>
            </a:r>
            <a:r>
              <a:rPr lang="en-US" sz="1200" dirty="0">
                <a:solidFill>
                  <a:srgbClr val="000000"/>
                </a:solidFill>
                <a:effectLst/>
                <a:latin typeface="Courier New" panose="02070309020205020404" pitchFamily="49" charset="0"/>
              </a:rPr>
              <a:t> </a:t>
            </a:r>
            <a:r>
              <a:rPr lang="en-US" sz="1200" dirty="0" err="1">
                <a:solidFill>
                  <a:srgbClr val="000000"/>
                </a:solidFill>
                <a:effectLst/>
                <a:latin typeface="Courier New" panose="02070309020205020404" pitchFamily="49" charset="0"/>
              </a:rPr>
              <a:t>material_no</a:t>
            </a:r>
            <a:r>
              <a:rPr lang="en-US" sz="1200" dirty="0">
                <a:solidFill>
                  <a:srgbClr val="000000"/>
                </a:solidFill>
                <a:effectLst/>
                <a:latin typeface="Courier New" panose="02070309020205020404" pitchFamily="49" charset="0"/>
              </a:rPr>
              <a:t> =</a:t>
            </a:r>
            <a:r>
              <a:rPr lang="en-US" sz="1200" dirty="0">
                <a:solidFill>
                  <a:srgbClr val="008000"/>
                </a:solidFill>
                <a:effectLst/>
                <a:latin typeface="Courier New" panose="02070309020205020404" pitchFamily="49" charset="0"/>
              </a:rPr>
              <a:t>'M1259480-001-G1'</a:t>
            </a:r>
            <a:endParaRPr lang="en-US" sz="1200" dirty="0">
              <a:solidFill>
                <a:srgbClr val="000000"/>
              </a:solidFill>
              <a:effectLst/>
              <a:latin typeface="Courier New" panose="02070309020205020404" pitchFamily="49" charset="0"/>
            </a:endParaRPr>
          </a:p>
          <a:p>
            <a:pPr marL="0" marR="0">
              <a:spcBef>
                <a:spcPts val="0"/>
              </a:spcBef>
              <a:spcAft>
                <a:spcPts val="0"/>
              </a:spcAft>
            </a:pPr>
            <a:endParaRPr lang="vi-VN" sz="1200" dirty="0">
              <a:solidFill>
                <a:srgbClr val="008000"/>
              </a:solidFill>
              <a:latin typeface="Courier New" panose="02070309020205020404" pitchFamily="49" charset="0"/>
            </a:endParaRPr>
          </a:p>
          <a:p>
            <a:pPr marL="0" marR="0">
              <a:spcBef>
                <a:spcPts val="0"/>
              </a:spcBef>
              <a:spcAft>
                <a:spcPts val="0"/>
              </a:spcAft>
            </a:pPr>
            <a:r>
              <a:rPr lang="vi-VN" sz="1400" dirty="0">
                <a:solidFill>
                  <a:prstClr val="black"/>
                </a:solidFill>
                <a:latin typeface="Arial"/>
              </a:rPr>
              <a:t>- </a:t>
            </a:r>
            <a:r>
              <a:rPr lang="vi-VN" sz="1400" dirty="0" err="1">
                <a:solidFill>
                  <a:prstClr val="black"/>
                </a:solidFill>
                <a:latin typeface="Arial"/>
              </a:rPr>
              <a:t>Key</a:t>
            </a:r>
            <a:r>
              <a:rPr lang="vi-VN" sz="1400" dirty="0">
                <a:solidFill>
                  <a:prstClr val="black"/>
                </a:solidFill>
                <a:latin typeface="Arial"/>
              </a:rPr>
              <a:t> </a:t>
            </a:r>
            <a:r>
              <a:rPr lang="vi-VN" sz="1400" dirty="0" err="1">
                <a:solidFill>
                  <a:prstClr val="black"/>
                </a:solidFill>
                <a:latin typeface="Arial"/>
              </a:rPr>
              <a:t>mapping</a:t>
            </a:r>
            <a:r>
              <a:rPr lang="vi-VN" sz="1400" dirty="0">
                <a:solidFill>
                  <a:prstClr val="black"/>
                </a:solidFill>
                <a:latin typeface="Arial"/>
              </a:rPr>
              <a:t> </a:t>
            </a:r>
          </a:p>
          <a:p>
            <a:pPr marL="0" marR="0">
              <a:spcBef>
                <a:spcPts val="0"/>
              </a:spcBef>
              <a:spcAft>
                <a:spcPts val="0"/>
              </a:spcAft>
            </a:pPr>
            <a:r>
              <a:rPr lang="en-US" sz="1200" dirty="0" err="1">
                <a:solidFill>
                  <a:srgbClr val="000000"/>
                </a:solidFill>
                <a:effectLst/>
                <a:latin typeface="Courier New" panose="02070309020205020404" pitchFamily="49" charset="0"/>
              </a:rPr>
              <a:t>mes.mes_label_rule_master</a:t>
            </a:r>
            <a:r>
              <a:rPr lang="vi-VN" sz="1200" dirty="0">
                <a:solidFill>
                  <a:srgbClr val="000000"/>
                </a:solidFill>
                <a:effectLst/>
                <a:latin typeface="Courier New" panose="02070309020205020404" pitchFamily="49" charset="0"/>
              </a:rPr>
              <a:t>.</a:t>
            </a:r>
            <a:r>
              <a:rPr lang="vi-VN" sz="1200" dirty="0" err="1">
                <a:solidFill>
                  <a:srgbClr val="000000"/>
                </a:solidFill>
                <a:effectLst/>
                <a:latin typeface="Courier New" panose="02070309020205020404" pitchFamily="49" charset="0"/>
              </a:rPr>
              <a:t>id</a:t>
            </a:r>
            <a:r>
              <a:rPr lang="vi-VN" sz="1200" dirty="0">
                <a:solidFill>
                  <a:srgbClr val="000000"/>
                </a:solidFill>
                <a:effectLst/>
                <a:latin typeface="Courier New" panose="02070309020205020404" pitchFamily="49" charset="0"/>
              </a:rPr>
              <a:t> </a:t>
            </a:r>
            <a:r>
              <a:rPr lang="en-US" sz="1200" dirty="0" err="1">
                <a:solidFill>
                  <a:srgbClr val="000000"/>
                </a:solidFill>
                <a:effectLst/>
                <a:latin typeface="Courier New" panose="02070309020205020404" pitchFamily="49" charset="0"/>
              </a:rPr>
              <a:t>mes.mes_label_rule_config</a:t>
            </a:r>
            <a:r>
              <a:rPr lang="vi-VN" sz="1200" dirty="0">
                <a:solidFill>
                  <a:srgbClr val="000000"/>
                </a:solidFill>
                <a:effectLst/>
                <a:latin typeface="Courier New" panose="02070309020205020404" pitchFamily="49" charset="0"/>
              </a:rPr>
              <a:t>.</a:t>
            </a:r>
            <a:r>
              <a:rPr lang="vi-VN" sz="1200" dirty="0" err="1">
                <a:solidFill>
                  <a:srgbClr val="000000"/>
                </a:solidFill>
                <a:effectLst/>
                <a:latin typeface="Courier New" panose="02070309020205020404" pitchFamily="49" charset="0"/>
              </a:rPr>
              <a:t>label_rule_id</a:t>
            </a:r>
            <a:r>
              <a:rPr lang="en-US" sz="1200" dirty="0">
                <a:solidFill>
                  <a:srgbClr val="000000"/>
                </a:solidFill>
                <a:effectLst/>
                <a:latin typeface="Courier New" panose="020703090202050204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vi-VN" altLang="zh-CN" sz="1400" dirty="0">
                <a:solidFill>
                  <a:prstClr val="black"/>
                </a:solidFill>
                <a:latin typeface="Arial"/>
              </a:rPr>
              <a:t> </a:t>
            </a:r>
            <a:endParaRPr kumimoji="0" lang="vi-VN" altLang="zh-CN" sz="1400" b="0" i="0" u="none" strike="noStrike" kern="1200" cap="none" spc="0" normalizeH="0" baseline="0" noProof="0" dirty="0">
              <a:ln>
                <a:noFill/>
              </a:ln>
              <a:solidFill>
                <a:prstClr val="black"/>
              </a:solidFill>
              <a:effectLst/>
              <a:uLnTx/>
              <a:uFillTx/>
              <a:latin typeface="Arial"/>
              <a:cs typeface="+mn-cs"/>
            </a:endParaRPr>
          </a:p>
        </p:txBody>
      </p:sp>
      <p:pic>
        <p:nvPicPr>
          <p:cNvPr id="9" name="Picture 8">
            <a:extLst>
              <a:ext uri="{FF2B5EF4-FFF2-40B4-BE49-F238E27FC236}">
                <a16:creationId xmlns:a16="http://schemas.microsoft.com/office/drawing/2014/main" id="{DC97B575-BCAD-4F72-A5DC-DCA6D58B58F2}"/>
              </a:ext>
            </a:extLst>
          </p:cNvPr>
          <p:cNvPicPr>
            <a:picLocks noChangeAspect="1"/>
          </p:cNvPicPr>
          <p:nvPr/>
        </p:nvPicPr>
        <p:blipFill>
          <a:blip r:embed="rId3"/>
          <a:stretch>
            <a:fillRect/>
          </a:stretch>
        </p:blipFill>
        <p:spPr>
          <a:xfrm>
            <a:off x="23546" y="3181264"/>
            <a:ext cx="7764933" cy="905001"/>
          </a:xfrm>
          <a:prstGeom prst="rect">
            <a:avLst/>
          </a:prstGeom>
        </p:spPr>
      </p:pic>
      <p:sp>
        <p:nvSpPr>
          <p:cNvPr id="10" name="Rectangle: Rounded Corners 9">
            <a:extLst>
              <a:ext uri="{FF2B5EF4-FFF2-40B4-BE49-F238E27FC236}">
                <a16:creationId xmlns:a16="http://schemas.microsoft.com/office/drawing/2014/main" id="{C2BE2C61-3DC2-4997-9128-22115F25FC86}"/>
              </a:ext>
            </a:extLst>
          </p:cNvPr>
          <p:cNvSpPr/>
          <p:nvPr/>
        </p:nvSpPr>
        <p:spPr>
          <a:xfrm>
            <a:off x="23546" y="2878815"/>
            <a:ext cx="537035" cy="141022"/>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BA25B91E-AD0B-4F80-96C0-5EFA78A5E596}"/>
              </a:ext>
            </a:extLst>
          </p:cNvPr>
          <p:cNvSpPr/>
          <p:nvPr/>
        </p:nvSpPr>
        <p:spPr>
          <a:xfrm>
            <a:off x="6996987" y="3707559"/>
            <a:ext cx="791492" cy="35945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44076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9D30C1E-2E70-4944-AC64-EE046E77DABF}"/>
              </a:ext>
            </a:extLst>
          </p:cNvPr>
          <p:cNvSpPr txBox="1">
            <a:spLocks/>
          </p:cNvSpPr>
          <p:nvPr/>
        </p:nvSpPr>
        <p:spPr>
          <a:xfrm>
            <a:off x="645605" y="995865"/>
            <a:ext cx="9766300" cy="404085"/>
          </a:xfrm>
          <a:prstGeom prst="rect">
            <a:avLst/>
          </a:prstGeom>
        </p:spPr>
        <p:txBody>
          <a:bodyPr/>
          <a:lstStyle>
            <a:lvl1pPr algn="l" defTabSz="914400" rtl="0" eaLnBrk="1" latinLnBrk="0" hangingPunct="1">
              <a:lnSpc>
                <a:spcPct val="90000"/>
              </a:lnSpc>
              <a:spcBef>
                <a:spcPct val="0"/>
              </a:spcBef>
              <a:buNone/>
              <a:defRPr sz="2400" kern="1200">
                <a:solidFill>
                  <a:schemeClr val="accent2">
                    <a:lumMod val="75000"/>
                  </a:schemeClr>
                </a:solidFill>
                <a:latin typeface="Arial" panose="020B0604020202020204" pitchFamily="34" charset="0"/>
                <a:ea typeface="+mj-ea"/>
                <a:cs typeface="Arial" panose="020B0604020202020204" pitchFamily="34" charset="0"/>
              </a:defRPr>
            </a:lvl1pPr>
          </a:lstStyle>
          <a:p>
            <a:r>
              <a:rPr lang="vi-VN" dirty="0"/>
              <a:t>Sinh </a:t>
            </a:r>
            <a:r>
              <a:rPr lang="vi-VN" dirty="0" err="1"/>
              <a:t>dải</a:t>
            </a:r>
            <a:r>
              <a:rPr lang="vi-VN" dirty="0"/>
              <a:t> SN cho công </a:t>
            </a:r>
            <a:r>
              <a:rPr lang="vi-VN" dirty="0" err="1"/>
              <a:t>lệnh</a:t>
            </a:r>
            <a:endParaRPr lang="en-US" dirty="0"/>
          </a:p>
        </p:txBody>
      </p:sp>
      <p:pic>
        <p:nvPicPr>
          <p:cNvPr id="4" name="Picture 3">
            <a:extLst>
              <a:ext uri="{FF2B5EF4-FFF2-40B4-BE49-F238E27FC236}">
                <a16:creationId xmlns:a16="http://schemas.microsoft.com/office/drawing/2014/main" id="{BF839F24-4537-4990-BF9C-6D3C5CDF7BBB}"/>
              </a:ext>
            </a:extLst>
          </p:cNvPr>
          <p:cNvPicPr>
            <a:picLocks noChangeAspect="1"/>
          </p:cNvPicPr>
          <p:nvPr/>
        </p:nvPicPr>
        <p:blipFill>
          <a:blip r:embed="rId2"/>
          <a:stretch>
            <a:fillRect/>
          </a:stretch>
        </p:blipFill>
        <p:spPr>
          <a:xfrm>
            <a:off x="0" y="1443591"/>
            <a:ext cx="9115124" cy="4052434"/>
          </a:xfrm>
          <a:prstGeom prst="rect">
            <a:avLst/>
          </a:prstGeom>
        </p:spPr>
      </p:pic>
      <p:sp>
        <p:nvSpPr>
          <p:cNvPr id="5" name="文字方塊 7">
            <a:extLst>
              <a:ext uri="{FF2B5EF4-FFF2-40B4-BE49-F238E27FC236}">
                <a16:creationId xmlns:a16="http://schemas.microsoft.com/office/drawing/2014/main" id="{EFC4A1C9-BBE6-4FCB-A07D-7223BC882491}"/>
              </a:ext>
            </a:extLst>
          </p:cNvPr>
          <p:cNvSpPr txBox="1"/>
          <p:nvPr/>
        </p:nvSpPr>
        <p:spPr>
          <a:xfrm>
            <a:off x="9307630" y="1399950"/>
            <a:ext cx="2884370" cy="267765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vi-VN" altLang="zh-CN" sz="1400" b="0" i="0" u="none" strike="noStrike" kern="1200" cap="none" spc="0" normalizeH="0" baseline="0" noProof="0" dirty="0" err="1">
                <a:ln>
                  <a:noFill/>
                </a:ln>
                <a:solidFill>
                  <a:prstClr val="black"/>
                </a:solidFill>
                <a:effectLst/>
                <a:uLnTx/>
                <a:uFillTx/>
                <a:latin typeface="Arial"/>
                <a:cs typeface="+mn-cs"/>
              </a:rPr>
              <a:t>Kiểm</a:t>
            </a:r>
            <a:r>
              <a:rPr kumimoji="0" lang="vi-VN" altLang="zh-CN" sz="1400" b="0" i="0" u="none" strike="noStrike" kern="1200" cap="none" spc="0" normalizeH="0" baseline="0" noProof="0" dirty="0">
                <a:ln>
                  <a:noFill/>
                </a:ln>
                <a:solidFill>
                  <a:prstClr val="black"/>
                </a:solidFill>
                <a:effectLst/>
                <a:uLnTx/>
                <a:uFillTx/>
                <a:latin typeface="Arial"/>
                <a:cs typeface="+mn-cs"/>
              </a:rPr>
              <a:t> tra </a:t>
            </a:r>
            <a:r>
              <a:rPr kumimoji="0" lang="vi-VN" altLang="zh-CN" sz="1400" b="0" i="0" u="none" strike="noStrike" kern="1200" cap="none" spc="0" normalizeH="0" baseline="0" noProof="0" dirty="0" err="1">
                <a:ln>
                  <a:noFill/>
                </a:ln>
                <a:solidFill>
                  <a:prstClr val="black"/>
                </a:solidFill>
                <a:effectLst/>
                <a:uLnTx/>
                <a:uFillTx/>
                <a:latin typeface="Arial"/>
                <a:cs typeface="+mn-cs"/>
              </a:rPr>
              <a:t>dải</a:t>
            </a:r>
            <a:r>
              <a:rPr kumimoji="0" lang="vi-VN" altLang="zh-CN" sz="1400" b="0" i="0" u="none" strike="noStrike" kern="1200" cap="none" spc="0" normalizeH="0" baseline="0" noProof="0" dirty="0">
                <a:ln>
                  <a:noFill/>
                </a:ln>
                <a:solidFill>
                  <a:prstClr val="black"/>
                </a:solidFill>
                <a:effectLst/>
                <a:uLnTx/>
                <a:uFillTx/>
                <a:latin typeface="Arial"/>
                <a:cs typeface="+mn-cs"/>
              </a:rPr>
              <a:t> SN </a:t>
            </a:r>
            <a:r>
              <a:rPr kumimoji="0" lang="vi-VN" altLang="zh-CN" sz="1400" b="0" i="0" u="none" strike="noStrike" kern="1200" cap="none" spc="0" normalizeH="0" baseline="0" noProof="0" dirty="0" err="1">
                <a:ln>
                  <a:noFill/>
                </a:ln>
                <a:solidFill>
                  <a:prstClr val="black"/>
                </a:solidFill>
                <a:effectLst/>
                <a:uLnTx/>
                <a:uFillTx/>
                <a:latin typeface="Arial"/>
                <a:cs typeface="+mn-cs"/>
              </a:rPr>
              <a:t>và</a:t>
            </a:r>
            <a:r>
              <a:rPr kumimoji="0" lang="vi-VN" altLang="zh-CN" sz="1400" b="0" i="0" u="none" strike="noStrike" kern="1200" cap="none" spc="0" normalizeH="0" baseline="0" noProof="0" dirty="0">
                <a:ln>
                  <a:noFill/>
                </a:ln>
                <a:solidFill>
                  <a:prstClr val="black"/>
                </a:solidFill>
                <a:effectLst/>
                <a:uLnTx/>
                <a:uFillTx/>
                <a:latin typeface="Arial"/>
                <a:cs typeface="+mn-cs"/>
              </a:rPr>
              <a:t> in tem</a:t>
            </a:r>
            <a:endParaRPr lang="en-US" altLang="zh-CN" sz="1400" dirty="0">
              <a:solidFill>
                <a:prstClr val="black"/>
              </a:solidFill>
              <a:latin typeface="Arial"/>
            </a:endParaRPr>
          </a:p>
          <a:p>
            <a:pPr>
              <a:defRPr/>
            </a:pPr>
            <a:r>
              <a:rPr lang="en-US" sz="1400" b="1" dirty="0">
                <a:solidFill>
                  <a:srgbClr val="800000"/>
                </a:solidFill>
                <a:effectLst/>
                <a:latin typeface="Courier New" panose="02070309020205020404" pitchFamily="49" charset="0"/>
              </a:rPr>
              <a:t>select</a:t>
            </a:r>
            <a:r>
              <a:rPr lang="en-US" sz="1400" dirty="0">
                <a:solidFill>
                  <a:srgbClr val="000000"/>
                </a:solidFill>
                <a:effectLst/>
                <a:latin typeface="Courier New" panose="02070309020205020404" pitchFamily="49" charset="0"/>
              </a:rPr>
              <a:t> * </a:t>
            </a:r>
            <a:r>
              <a:rPr lang="en-US" sz="1400" b="1" dirty="0">
                <a:solidFill>
                  <a:srgbClr val="800000"/>
                </a:solidFill>
                <a:effectLst/>
                <a:latin typeface="Courier New" panose="02070309020205020404" pitchFamily="49" charset="0"/>
              </a:rPr>
              <a:t>from</a:t>
            </a:r>
            <a:r>
              <a:rPr lang="en-US" sz="1400" dirty="0">
                <a:solidFill>
                  <a:srgbClr val="000000"/>
                </a:solidFill>
                <a:effectLst/>
                <a:latin typeface="Courier New" panose="02070309020205020404" pitchFamily="49" charset="0"/>
              </a:rPr>
              <a:t> </a:t>
            </a:r>
            <a:r>
              <a:rPr lang="en-US" sz="1400" dirty="0" err="1">
                <a:solidFill>
                  <a:schemeClr val="accent1"/>
                </a:solidFill>
                <a:effectLst/>
                <a:latin typeface="Courier New" panose="02070309020205020404" pitchFamily="49" charset="0"/>
              </a:rPr>
              <a:t>mes.mes_label_print_task</a:t>
            </a:r>
            <a:r>
              <a:rPr lang="en-US" sz="1400" dirty="0">
                <a:solidFill>
                  <a:schemeClr val="accent1"/>
                </a:solidFill>
                <a:effectLst/>
                <a:latin typeface="Courier New" panose="02070309020205020404" pitchFamily="49" charset="0"/>
              </a:rPr>
              <a:t> </a:t>
            </a:r>
            <a:r>
              <a:rPr lang="en-US" sz="1400" dirty="0" err="1">
                <a:solidFill>
                  <a:srgbClr val="000000"/>
                </a:solidFill>
                <a:effectLst/>
                <a:latin typeface="Courier New" panose="02070309020205020404" pitchFamily="49" charset="0"/>
              </a:rPr>
              <a:t>mlpt</a:t>
            </a:r>
            <a:r>
              <a:rPr lang="en-US" sz="1400" dirty="0">
                <a:solidFill>
                  <a:srgbClr val="000000"/>
                </a:solidFill>
                <a:effectLst/>
                <a:latin typeface="Courier New" panose="02070309020205020404" pitchFamily="49" charset="0"/>
              </a:rPr>
              <a:t> </a:t>
            </a:r>
            <a:r>
              <a:rPr lang="en-US" sz="1400" b="1" dirty="0">
                <a:solidFill>
                  <a:srgbClr val="800000"/>
                </a:solidFill>
                <a:effectLst/>
                <a:latin typeface="Courier New" panose="02070309020205020404" pitchFamily="49" charset="0"/>
              </a:rPr>
              <a:t>where</a:t>
            </a:r>
            <a:r>
              <a:rPr lang="en-US" sz="1400" dirty="0">
                <a:solidFill>
                  <a:srgbClr val="000000"/>
                </a:solidFill>
                <a:effectLst/>
                <a:latin typeface="Courier New" panose="02070309020205020404" pitchFamily="49" charset="0"/>
              </a:rPr>
              <a:t> </a:t>
            </a:r>
            <a:r>
              <a:rPr lang="en-US" sz="1400" dirty="0" err="1">
                <a:solidFill>
                  <a:srgbClr val="000000"/>
                </a:solidFill>
                <a:effectLst/>
                <a:latin typeface="Courier New" panose="02070309020205020404" pitchFamily="49" charset="0"/>
              </a:rPr>
              <a:t>material_no</a:t>
            </a:r>
            <a:r>
              <a:rPr lang="en-US" sz="1400" dirty="0">
                <a:solidFill>
                  <a:srgbClr val="000000"/>
                </a:solidFill>
                <a:effectLst/>
                <a:latin typeface="Courier New" panose="02070309020205020404" pitchFamily="49" charset="0"/>
              </a:rPr>
              <a:t> =</a:t>
            </a:r>
            <a:r>
              <a:rPr lang="en-US" sz="1400" dirty="0">
                <a:solidFill>
                  <a:srgbClr val="008000"/>
                </a:solidFill>
                <a:effectLst/>
                <a:latin typeface="Courier New" panose="02070309020205020404" pitchFamily="49" charset="0"/>
              </a:rPr>
              <a:t>'M1259480-001-G1’</a:t>
            </a:r>
            <a:endParaRPr lang="vi-VN" sz="1400" dirty="0">
              <a:solidFill>
                <a:srgbClr val="008000"/>
              </a:solidFill>
              <a:effectLst/>
              <a:latin typeface="Courier New" panose="02070309020205020404" pitchFamily="49" charset="0"/>
            </a:endParaRPr>
          </a:p>
          <a:p>
            <a:pPr>
              <a:defRPr/>
            </a:pPr>
            <a:r>
              <a:rPr lang="en-US" sz="1400" b="1" dirty="0">
                <a:solidFill>
                  <a:srgbClr val="800000"/>
                </a:solidFill>
                <a:latin typeface="Courier New" panose="02070309020205020404" pitchFamily="49" charset="0"/>
              </a:rPr>
              <a:t>select</a:t>
            </a:r>
            <a:r>
              <a:rPr lang="en-US" sz="1400" dirty="0">
                <a:solidFill>
                  <a:srgbClr val="000000"/>
                </a:solidFill>
                <a:latin typeface="Courier New" panose="02070309020205020404" pitchFamily="49" charset="0"/>
              </a:rPr>
              <a:t> * </a:t>
            </a:r>
            <a:r>
              <a:rPr lang="en-US" sz="1400" b="1" dirty="0">
                <a:solidFill>
                  <a:srgbClr val="800000"/>
                </a:solidFill>
                <a:latin typeface="Courier New" panose="02070309020205020404" pitchFamily="49" charset="0"/>
              </a:rPr>
              <a:t>from </a:t>
            </a:r>
            <a:r>
              <a:rPr lang="en-US" sz="1400" dirty="0" err="1">
                <a:solidFill>
                  <a:schemeClr val="accent1"/>
                </a:solidFill>
                <a:latin typeface="Courier New" panose="02070309020205020404" pitchFamily="49" charset="0"/>
              </a:rPr>
              <a:t>mes.mes_sn_master</a:t>
            </a:r>
            <a:r>
              <a:rPr lang="en-US" sz="1400" dirty="0">
                <a:solidFill>
                  <a:schemeClr val="accent1"/>
                </a:solidFill>
                <a:latin typeface="Courier New" panose="02070309020205020404" pitchFamily="49" charset="0"/>
              </a:rPr>
              <a:t> </a:t>
            </a:r>
            <a:r>
              <a:rPr lang="en-US" sz="1400" dirty="0" err="1">
                <a:solidFill>
                  <a:srgbClr val="000000"/>
                </a:solidFill>
                <a:latin typeface="Courier New" panose="02070309020205020404" pitchFamily="49" charset="0"/>
              </a:rPr>
              <a:t>msm</a:t>
            </a:r>
            <a:r>
              <a:rPr lang="en-US" sz="1400" dirty="0">
                <a:solidFill>
                  <a:srgbClr val="000000"/>
                </a:solidFill>
                <a:latin typeface="Courier New" panose="02070309020205020404" pitchFamily="49" charset="0"/>
              </a:rPr>
              <a:t> </a:t>
            </a:r>
            <a:r>
              <a:rPr lang="en-US" sz="1400" b="1" dirty="0">
                <a:solidFill>
                  <a:srgbClr val="800000"/>
                </a:solidFill>
                <a:latin typeface="Courier New" panose="02070309020205020404" pitchFamily="49" charset="0"/>
              </a:rPr>
              <a:t>where</a:t>
            </a:r>
            <a:r>
              <a:rPr lang="en-US" sz="1400" dirty="0">
                <a:solidFill>
                  <a:srgbClr val="000000"/>
                </a:solidFill>
                <a:latin typeface="Courier New" panose="02070309020205020404" pitchFamily="49" charset="0"/>
              </a:rPr>
              <a:t> </a:t>
            </a:r>
            <a:r>
              <a:rPr lang="en-US" sz="1400" dirty="0" err="1">
                <a:solidFill>
                  <a:srgbClr val="000000"/>
                </a:solidFill>
                <a:latin typeface="Courier New" panose="02070309020205020404" pitchFamily="49" charset="0"/>
              </a:rPr>
              <a:t>product_no</a:t>
            </a:r>
            <a:r>
              <a:rPr lang="en-US" sz="1400" dirty="0">
                <a:solidFill>
                  <a:srgbClr val="000000"/>
                </a:solidFill>
                <a:latin typeface="Courier New" panose="02070309020205020404" pitchFamily="49" charset="0"/>
              </a:rPr>
              <a:t> ='</a:t>
            </a:r>
            <a:r>
              <a:rPr lang="en-US" sz="1400" dirty="0">
                <a:solidFill>
                  <a:srgbClr val="008000"/>
                </a:solidFill>
                <a:latin typeface="Courier New" panose="02070309020205020404" pitchFamily="49" charset="0"/>
              </a:rPr>
              <a:t>M1259480-001-G1</a:t>
            </a:r>
            <a:r>
              <a:rPr lang="en-US" sz="1400" dirty="0">
                <a:solidFill>
                  <a:srgbClr val="000000"/>
                </a:solidFill>
                <a:latin typeface="Courier New" panose="02070309020205020404" pitchFamily="49" charset="0"/>
              </a:rPr>
              <a:t>’</a:t>
            </a:r>
            <a:r>
              <a:rPr lang="vi-VN" sz="1400" dirty="0">
                <a:solidFill>
                  <a:srgbClr val="000000"/>
                </a:solidFill>
                <a:latin typeface="Courier New" panose="02070309020205020404" pitchFamily="49" charset="0"/>
              </a:rPr>
              <a:t> (</a:t>
            </a:r>
            <a:r>
              <a:rPr lang="vi-VN" sz="1400" dirty="0" err="1">
                <a:solidFill>
                  <a:srgbClr val="000000"/>
                </a:solidFill>
                <a:latin typeface="Courier New" panose="02070309020205020404" pitchFamily="49" charset="0"/>
              </a:rPr>
              <a:t>input_flag</a:t>
            </a:r>
            <a:r>
              <a:rPr lang="vi-VN" sz="1400" dirty="0">
                <a:solidFill>
                  <a:srgbClr val="000000"/>
                </a:solidFill>
                <a:latin typeface="Courier New" panose="02070309020205020404" pitchFamily="49" charset="0"/>
              </a:rPr>
              <a:t> &amp; </a:t>
            </a:r>
            <a:r>
              <a:rPr lang="vi-VN" sz="1400" dirty="0" err="1">
                <a:solidFill>
                  <a:srgbClr val="000000"/>
                </a:solidFill>
                <a:latin typeface="Courier New" panose="02070309020205020404" pitchFamily="49" charset="0"/>
              </a:rPr>
              <a:t>output_flag</a:t>
            </a:r>
            <a:r>
              <a:rPr lang="vi-VN" sz="1400" dirty="0">
                <a:solidFill>
                  <a:srgbClr val="000000"/>
                </a:solidFill>
                <a:latin typeface="Courier New" panose="02070309020205020404" pitchFamily="49" charset="0"/>
              </a:rPr>
              <a:t> =</a:t>
            </a:r>
            <a:r>
              <a:rPr lang="vi-VN" sz="1400" dirty="0" err="1">
                <a:solidFill>
                  <a:srgbClr val="000000"/>
                </a:solidFill>
                <a:latin typeface="Courier New" panose="02070309020205020404" pitchFamily="49" charset="0"/>
              </a:rPr>
              <a:t>null</a:t>
            </a:r>
            <a:r>
              <a:rPr lang="vi-VN" sz="1400" dirty="0">
                <a:solidFill>
                  <a:srgbClr val="000000"/>
                </a:solidFill>
                <a:latin typeface="Courier New" panose="02070309020205020404" pitchFamily="49" charset="0"/>
              </a:rPr>
              <a:t>)</a:t>
            </a:r>
            <a:endParaRPr lang="en-US" sz="1400" dirty="0">
              <a:solidFill>
                <a:srgbClr val="000000"/>
              </a:solidFill>
              <a:latin typeface="Courier New" panose="02070309020205020404" pitchFamily="49" charset="0"/>
            </a:endParaRPr>
          </a:p>
          <a:p>
            <a:pPr marR="0" lvl="0" algn="l" defTabSz="914400" rtl="0" eaLnBrk="1" fontAlgn="auto" latinLnBrk="0" hangingPunct="1">
              <a:lnSpc>
                <a:spcPct val="100000"/>
              </a:lnSpc>
              <a:spcBef>
                <a:spcPts val="0"/>
              </a:spcBef>
              <a:spcAft>
                <a:spcPts val="0"/>
              </a:spcAft>
              <a:buClrTx/>
              <a:buSzTx/>
              <a:tabLst/>
              <a:defRPr/>
            </a:pPr>
            <a:r>
              <a:rPr kumimoji="0" lang="vi-VN" altLang="zh-CN" sz="1400" b="0" i="0" u="none" strike="noStrike" kern="1200" cap="none" spc="0" normalizeH="0" baseline="0" noProof="0" dirty="0">
                <a:ln>
                  <a:noFill/>
                </a:ln>
                <a:solidFill>
                  <a:prstClr val="black"/>
                </a:solidFill>
                <a:effectLst/>
                <a:uLnTx/>
                <a:uFillTx/>
                <a:latin typeface="Arial"/>
                <a:cs typeface="+mn-cs"/>
              </a:rPr>
              <a:t> </a:t>
            </a:r>
          </a:p>
        </p:txBody>
      </p:sp>
    </p:spTree>
    <p:extLst>
      <p:ext uri="{BB962C8B-B14F-4D97-AF65-F5344CB8AC3E}">
        <p14:creationId xmlns:p14="http://schemas.microsoft.com/office/powerpoint/2010/main" val="37823498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6E19DED-FA5A-47FA-BC6A-CA4A745AD523}"/>
              </a:ext>
            </a:extLst>
          </p:cNvPr>
          <p:cNvPicPr>
            <a:picLocks noChangeAspect="1"/>
          </p:cNvPicPr>
          <p:nvPr/>
        </p:nvPicPr>
        <p:blipFill>
          <a:blip r:embed="rId3"/>
          <a:stretch>
            <a:fillRect/>
          </a:stretch>
        </p:blipFill>
        <p:spPr>
          <a:xfrm>
            <a:off x="0" y="1382304"/>
            <a:ext cx="9326880" cy="2413259"/>
          </a:xfrm>
          <a:prstGeom prst="rect">
            <a:avLst/>
          </a:prstGeom>
        </p:spPr>
      </p:pic>
      <p:sp>
        <p:nvSpPr>
          <p:cNvPr id="2" name="Title 1">
            <a:extLst>
              <a:ext uri="{FF2B5EF4-FFF2-40B4-BE49-F238E27FC236}">
                <a16:creationId xmlns:a16="http://schemas.microsoft.com/office/drawing/2014/main" id="{E8ACCBED-44FE-4447-B74B-757D482BB5C3}"/>
              </a:ext>
            </a:extLst>
          </p:cNvPr>
          <p:cNvSpPr>
            <a:spLocks noGrp="1"/>
          </p:cNvSpPr>
          <p:nvPr>
            <p:ph type="title"/>
          </p:nvPr>
        </p:nvSpPr>
        <p:spPr/>
        <p:txBody>
          <a:bodyPr/>
          <a:lstStyle/>
          <a:p>
            <a:r>
              <a:rPr lang="vi-VN" dirty="0"/>
              <a:t>Sinh </a:t>
            </a:r>
            <a:r>
              <a:rPr lang="vi-VN" dirty="0" err="1"/>
              <a:t>dải</a:t>
            </a:r>
            <a:r>
              <a:rPr lang="vi-VN" dirty="0"/>
              <a:t> SN cho công </a:t>
            </a:r>
            <a:r>
              <a:rPr lang="vi-VN" dirty="0" err="1"/>
              <a:t>lệnh</a:t>
            </a:r>
            <a:endParaRPr lang="en-US" dirty="0"/>
          </a:p>
        </p:txBody>
      </p:sp>
      <p:sp>
        <p:nvSpPr>
          <p:cNvPr id="5" name="Rectangle: Rounded Corners 4">
            <a:extLst>
              <a:ext uri="{FF2B5EF4-FFF2-40B4-BE49-F238E27FC236}">
                <a16:creationId xmlns:a16="http://schemas.microsoft.com/office/drawing/2014/main" id="{343E5633-15DB-444D-ABA4-CD4FC9914608}"/>
              </a:ext>
            </a:extLst>
          </p:cNvPr>
          <p:cNvSpPr/>
          <p:nvPr/>
        </p:nvSpPr>
        <p:spPr>
          <a:xfrm>
            <a:off x="3320139" y="3099335"/>
            <a:ext cx="655096" cy="259882"/>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A8CB712E-B3A5-4C7B-9D24-BF927A6B7A4E}"/>
              </a:ext>
            </a:extLst>
          </p:cNvPr>
          <p:cNvSpPr/>
          <p:nvPr/>
        </p:nvSpPr>
        <p:spPr>
          <a:xfrm>
            <a:off x="1337622" y="3529263"/>
            <a:ext cx="259883" cy="224590"/>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8561A686-3085-4D5C-BFEC-121AC0976554}"/>
              </a:ext>
            </a:extLst>
          </p:cNvPr>
          <p:cNvPicPr>
            <a:picLocks noChangeAspect="1"/>
          </p:cNvPicPr>
          <p:nvPr/>
        </p:nvPicPr>
        <p:blipFill>
          <a:blip r:embed="rId4"/>
          <a:stretch>
            <a:fillRect/>
          </a:stretch>
        </p:blipFill>
        <p:spPr>
          <a:xfrm>
            <a:off x="1" y="3936733"/>
            <a:ext cx="9326880" cy="2531971"/>
          </a:xfrm>
          <a:prstGeom prst="rect">
            <a:avLst/>
          </a:prstGeom>
        </p:spPr>
      </p:pic>
      <p:sp>
        <p:nvSpPr>
          <p:cNvPr id="13" name="文字方塊 7">
            <a:extLst>
              <a:ext uri="{FF2B5EF4-FFF2-40B4-BE49-F238E27FC236}">
                <a16:creationId xmlns:a16="http://schemas.microsoft.com/office/drawing/2014/main" id="{9DA256C1-A0E2-4DA1-AB5B-078145C30B4D}"/>
              </a:ext>
            </a:extLst>
          </p:cNvPr>
          <p:cNvSpPr txBox="1"/>
          <p:nvPr/>
        </p:nvSpPr>
        <p:spPr>
          <a:xfrm>
            <a:off x="9423133" y="1391987"/>
            <a:ext cx="2479608" cy="160043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altLang="zh-CN" sz="1400" b="0" i="0" u="none" strike="noStrike" kern="1200" cap="none" spc="0" normalizeH="0" baseline="0" noProof="0" dirty="0">
                <a:ln>
                  <a:noFill/>
                </a:ln>
                <a:solidFill>
                  <a:prstClr val="black"/>
                </a:solidFill>
                <a:effectLst/>
                <a:uLnTx/>
                <a:uFillTx/>
                <a:latin typeface="Arial"/>
                <a:cs typeface="+mn-cs"/>
              </a:rPr>
              <a:t>Tick </a:t>
            </a:r>
            <a:r>
              <a:rPr kumimoji="0" lang="vi-VN" altLang="zh-CN" sz="1400" b="0" i="0" u="none" strike="noStrike" kern="1200" cap="none" spc="0" normalizeH="0" baseline="0" noProof="0" dirty="0" err="1">
                <a:ln>
                  <a:noFill/>
                </a:ln>
                <a:solidFill>
                  <a:prstClr val="black"/>
                </a:solidFill>
                <a:effectLst/>
                <a:uLnTx/>
                <a:uFillTx/>
                <a:latin typeface="Arial"/>
                <a:cs typeface="+mn-cs"/>
              </a:rPr>
              <a:t>chọn</a:t>
            </a:r>
            <a:r>
              <a:rPr kumimoji="0" lang="vi-VN" altLang="zh-CN" sz="1400" b="0" i="0" u="none" strike="noStrike" kern="1200" cap="none" spc="0" normalizeH="0" baseline="0" noProof="0" dirty="0">
                <a:ln>
                  <a:noFill/>
                </a:ln>
                <a:solidFill>
                  <a:prstClr val="black"/>
                </a:solidFill>
                <a:effectLst/>
                <a:uLnTx/>
                <a:uFillTx/>
                <a:latin typeface="Arial"/>
                <a:cs typeface="+mn-cs"/>
              </a:rPr>
              <a:t> công </a:t>
            </a:r>
            <a:r>
              <a:rPr kumimoji="0" lang="vi-VN" altLang="zh-CN" sz="1400" b="0" i="0" u="none" strike="noStrike" kern="1200" cap="none" spc="0" normalizeH="0" baseline="0" noProof="0" dirty="0" err="1">
                <a:ln>
                  <a:noFill/>
                </a:ln>
                <a:solidFill>
                  <a:prstClr val="black"/>
                </a:solidFill>
                <a:effectLst/>
                <a:uLnTx/>
                <a:uFillTx/>
                <a:latin typeface="Arial"/>
                <a:cs typeface="+mn-cs"/>
              </a:rPr>
              <a:t>lệnh</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và</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chọn</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Barcode</a:t>
            </a:r>
            <a:r>
              <a:rPr kumimoji="0" lang="vi-VN" altLang="zh-CN" sz="1400" b="0" i="0" u="none" strike="noStrike" kern="1200" cap="none" spc="0" normalizeH="0" baseline="0" noProof="0" dirty="0">
                <a:ln>
                  <a:noFill/>
                </a:ln>
                <a:solidFill>
                  <a:prstClr val="black"/>
                </a:solidFill>
                <a:effectLst/>
                <a:uLnTx/>
                <a:uFillTx/>
                <a:latin typeface="Arial"/>
                <a:cs typeface="+mn-cs"/>
              </a:rPr>
              <a:t> -&gt; </a:t>
            </a:r>
            <a:r>
              <a:rPr kumimoji="0" lang="vi-VN" altLang="zh-CN" sz="1400" b="0" i="0" u="none" strike="noStrike" kern="1200" cap="none" spc="0" normalizeH="0" baseline="0" noProof="0" dirty="0" err="1">
                <a:ln>
                  <a:noFill/>
                </a:ln>
                <a:solidFill>
                  <a:prstClr val="black"/>
                </a:solidFill>
                <a:effectLst/>
                <a:uLnTx/>
                <a:uFillTx/>
                <a:latin typeface="Arial"/>
                <a:cs typeface="+mn-cs"/>
              </a:rPr>
              <a:t>barcode</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generation</a:t>
            </a:r>
            <a:endParaRPr kumimoji="0" lang="vi-VN" altLang="zh-CN" sz="1400" b="0" i="0" u="none" strike="noStrike" kern="1200" cap="none" spc="0" normalizeH="0" baseline="0" noProof="0" dirty="0">
              <a:ln>
                <a:noFill/>
              </a:ln>
              <a:solidFill>
                <a:prstClr val="black"/>
              </a:solidFill>
              <a:effectLst/>
              <a:uLnTx/>
              <a:uFillTx/>
              <a:latin typeface="Arial"/>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vi-VN" altLang="zh-CN" sz="1400" b="0" i="0" u="none" strike="noStrike" kern="1200" cap="none" spc="0" normalizeH="0" baseline="0" noProof="0" dirty="0" err="1">
                <a:ln>
                  <a:noFill/>
                </a:ln>
                <a:solidFill>
                  <a:prstClr val="black"/>
                </a:solidFill>
                <a:effectLst/>
                <a:uLnTx/>
                <a:uFillTx/>
                <a:latin typeface="Arial"/>
                <a:cs typeface="+mn-cs"/>
              </a:rPr>
              <a:t>Dải</a:t>
            </a:r>
            <a:r>
              <a:rPr kumimoji="0" lang="vi-VN" altLang="zh-CN" sz="1400" b="0" i="0" u="none" strike="noStrike" kern="1200" cap="none" spc="0" normalizeH="0" baseline="0" noProof="0" dirty="0">
                <a:ln>
                  <a:noFill/>
                </a:ln>
                <a:solidFill>
                  <a:prstClr val="black"/>
                </a:solidFill>
                <a:effectLst/>
                <a:uLnTx/>
                <a:uFillTx/>
                <a:latin typeface="Arial"/>
                <a:cs typeface="+mn-cs"/>
              </a:rPr>
              <a:t> SN </a:t>
            </a:r>
            <a:r>
              <a:rPr kumimoji="0" lang="vi-VN" altLang="zh-CN" sz="1400" b="0" i="0" u="none" strike="noStrike" kern="1200" cap="none" spc="0" normalizeH="0" baseline="0" noProof="0" dirty="0" err="1">
                <a:ln>
                  <a:noFill/>
                </a:ln>
                <a:solidFill>
                  <a:prstClr val="black"/>
                </a:solidFill>
                <a:effectLst/>
                <a:uLnTx/>
                <a:uFillTx/>
                <a:latin typeface="Arial"/>
                <a:cs typeface="+mn-cs"/>
              </a:rPr>
              <a:t>sẽ</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được</a:t>
            </a:r>
            <a:r>
              <a:rPr kumimoji="0" lang="vi-VN" altLang="zh-CN" sz="1400" b="0" i="0" u="none" strike="noStrike" kern="1200" cap="none" spc="0" normalizeH="0" baseline="0" noProof="0" dirty="0">
                <a:ln>
                  <a:noFill/>
                </a:ln>
                <a:solidFill>
                  <a:prstClr val="black"/>
                </a:solidFill>
                <a:effectLst/>
                <a:uLnTx/>
                <a:uFillTx/>
                <a:latin typeface="Arial"/>
                <a:cs typeface="+mn-cs"/>
              </a:rPr>
              <a:t> sinh theo </a:t>
            </a:r>
            <a:r>
              <a:rPr kumimoji="0" lang="vi-VN" altLang="zh-CN" sz="1400" b="0" i="0" u="none" strike="noStrike" kern="1200" cap="none" spc="0" normalizeH="0" baseline="0" noProof="0" dirty="0" err="1">
                <a:ln>
                  <a:noFill/>
                </a:ln>
                <a:solidFill>
                  <a:prstClr val="black"/>
                </a:solidFill>
                <a:effectLst/>
                <a:uLnTx/>
                <a:uFillTx/>
                <a:latin typeface="Arial"/>
                <a:cs typeface="+mn-cs"/>
              </a:rPr>
              <a:t>số</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lượng</a:t>
            </a:r>
            <a:r>
              <a:rPr kumimoji="0" lang="vi-VN" altLang="zh-CN" sz="1400" b="0" i="0" u="none" strike="noStrike" kern="1200" cap="none" spc="0" normalizeH="0" baseline="0" noProof="0" dirty="0">
                <a:ln>
                  <a:noFill/>
                </a:ln>
                <a:solidFill>
                  <a:prstClr val="black"/>
                </a:solidFill>
                <a:effectLst/>
                <a:uLnTx/>
                <a:uFillTx/>
                <a:latin typeface="Arial"/>
                <a:cs typeface="+mn-cs"/>
              </a:rPr>
              <a:t> công </a:t>
            </a:r>
            <a:r>
              <a:rPr kumimoji="0" lang="vi-VN" altLang="zh-CN" sz="1400" b="0" i="0" u="none" strike="noStrike" kern="1200" cap="none" spc="0" normalizeH="0" baseline="0" noProof="0" dirty="0" err="1">
                <a:ln>
                  <a:noFill/>
                </a:ln>
                <a:solidFill>
                  <a:prstClr val="black"/>
                </a:solidFill>
                <a:effectLst/>
                <a:uLnTx/>
                <a:uFillTx/>
                <a:latin typeface="Arial"/>
                <a:cs typeface="+mn-cs"/>
              </a:rPr>
              <a:t>lệnh</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và</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hiển</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thị</a:t>
            </a:r>
            <a:r>
              <a:rPr kumimoji="0" lang="vi-VN" altLang="zh-CN" sz="1400" b="0" i="0" u="none" strike="noStrike" kern="1200" cap="none" spc="0" normalizeH="0" baseline="0" noProof="0" dirty="0">
                <a:ln>
                  <a:noFill/>
                </a:ln>
                <a:solidFill>
                  <a:prstClr val="black"/>
                </a:solidFill>
                <a:effectLst/>
                <a:uLnTx/>
                <a:uFillTx/>
                <a:latin typeface="Arial"/>
                <a:cs typeface="+mn-cs"/>
              </a:rPr>
              <a:t> ở </a:t>
            </a:r>
            <a:r>
              <a:rPr kumimoji="0" lang="vi-VN" altLang="zh-CN" sz="1400" b="0" i="0" u="none" strike="noStrike" kern="1200" cap="none" spc="0" normalizeH="0" baseline="0" noProof="0" dirty="0" err="1">
                <a:ln>
                  <a:noFill/>
                </a:ln>
                <a:solidFill>
                  <a:prstClr val="black"/>
                </a:solidFill>
                <a:effectLst/>
                <a:uLnTx/>
                <a:uFillTx/>
                <a:latin typeface="Arial"/>
                <a:cs typeface="+mn-cs"/>
              </a:rPr>
              <a:t>phần</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barcode</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details</a:t>
            </a:r>
            <a:endParaRPr kumimoji="0" lang="vi-VN" altLang="zh-CN" sz="1400" b="0" i="0" u="none" strike="noStrike" kern="1200" cap="none" spc="0" normalizeH="0" baseline="0" noProof="0" dirty="0">
              <a:ln>
                <a:noFill/>
              </a:ln>
              <a:solidFill>
                <a:prstClr val="black"/>
              </a:solidFill>
              <a:effectLst/>
              <a:uLnTx/>
              <a:uFillTx/>
              <a:latin typeface="Arial"/>
              <a:cs typeface="+mn-cs"/>
            </a:endParaRPr>
          </a:p>
        </p:txBody>
      </p:sp>
    </p:spTree>
    <p:extLst>
      <p:ext uri="{BB962C8B-B14F-4D97-AF65-F5344CB8AC3E}">
        <p14:creationId xmlns:p14="http://schemas.microsoft.com/office/powerpoint/2010/main" val="961610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82026F3-7B19-4B72-BF30-28623F963735}"/>
              </a:ext>
            </a:extLst>
          </p:cNvPr>
          <p:cNvSpPr txBox="1"/>
          <p:nvPr/>
        </p:nvSpPr>
        <p:spPr>
          <a:xfrm>
            <a:off x="9105499" y="1249677"/>
            <a:ext cx="3086501" cy="2339102"/>
          </a:xfrm>
          <a:prstGeom prst="rect">
            <a:avLst/>
          </a:prstGeom>
          <a:noFill/>
        </p:spPr>
        <p:txBody>
          <a:bodyPr wrap="square">
            <a:spAutoFit/>
          </a:bodyPr>
          <a:lstStyle/>
          <a:p>
            <a:pPr marL="285750" indent="-285750">
              <a:buFontTx/>
              <a:buChar char="-"/>
              <a:defRPr/>
            </a:pPr>
            <a:r>
              <a:rPr lang="vi-VN" altLang="zh-CN" sz="1200" dirty="0" err="1">
                <a:solidFill>
                  <a:prstClr val="black"/>
                </a:solidFill>
                <a:latin typeface="Arial"/>
              </a:rPr>
              <a:t>Data</a:t>
            </a:r>
            <a:r>
              <a:rPr lang="vi-VN" altLang="zh-CN" sz="1200" dirty="0">
                <a:solidFill>
                  <a:prstClr val="black"/>
                </a:solidFill>
                <a:latin typeface="Arial"/>
              </a:rPr>
              <a:t> </a:t>
            </a:r>
            <a:r>
              <a:rPr lang="vi-VN" altLang="zh-CN" sz="1200" dirty="0" err="1">
                <a:solidFill>
                  <a:prstClr val="black"/>
                </a:solidFill>
                <a:latin typeface="Arial"/>
              </a:rPr>
              <a:t>sẽ</a:t>
            </a:r>
            <a:r>
              <a:rPr lang="vi-VN" altLang="zh-CN" sz="1200" dirty="0">
                <a:solidFill>
                  <a:prstClr val="black"/>
                </a:solidFill>
                <a:latin typeface="Arial"/>
              </a:rPr>
              <a:t> </a:t>
            </a:r>
            <a:r>
              <a:rPr lang="vi-VN" altLang="zh-CN" sz="1200" dirty="0" err="1">
                <a:solidFill>
                  <a:prstClr val="black"/>
                </a:solidFill>
                <a:latin typeface="Arial"/>
              </a:rPr>
              <a:t>được</a:t>
            </a:r>
            <a:r>
              <a:rPr lang="vi-VN" altLang="zh-CN" sz="1200" dirty="0">
                <a:solidFill>
                  <a:prstClr val="black"/>
                </a:solidFill>
                <a:latin typeface="Arial"/>
              </a:rPr>
              <a:t> lưu </a:t>
            </a:r>
            <a:r>
              <a:rPr lang="vi-VN" altLang="zh-CN" sz="1200" dirty="0" err="1">
                <a:solidFill>
                  <a:prstClr val="black"/>
                </a:solidFill>
                <a:latin typeface="Arial"/>
              </a:rPr>
              <a:t>vào</a:t>
            </a:r>
            <a:r>
              <a:rPr lang="vi-VN" altLang="zh-CN" sz="1200" dirty="0">
                <a:solidFill>
                  <a:prstClr val="black"/>
                </a:solidFill>
                <a:latin typeface="Arial"/>
              </a:rPr>
              <a:t> </a:t>
            </a:r>
            <a:r>
              <a:rPr lang="vi-VN" altLang="zh-CN" sz="1200" dirty="0" err="1">
                <a:solidFill>
                  <a:prstClr val="black"/>
                </a:solidFill>
                <a:latin typeface="Arial"/>
              </a:rPr>
              <a:t>bảng</a:t>
            </a:r>
            <a:r>
              <a:rPr lang="vi-VN" altLang="zh-CN" sz="1200" dirty="0">
                <a:solidFill>
                  <a:prstClr val="black"/>
                </a:solidFill>
                <a:latin typeface="Arial"/>
              </a:rPr>
              <a:t> </a:t>
            </a:r>
          </a:p>
          <a:p>
            <a:pPr>
              <a:defRPr/>
            </a:pPr>
            <a:r>
              <a:rPr lang="en-US" sz="1200" b="1" dirty="0">
                <a:solidFill>
                  <a:srgbClr val="800000"/>
                </a:solidFill>
                <a:effectLst/>
                <a:latin typeface="Courier New" panose="02070309020205020404" pitchFamily="49" charset="0"/>
              </a:rPr>
              <a:t>select</a:t>
            </a:r>
            <a:r>
              <a:rPr lang="en-US" sz="1200" dirty="0">
                <a:solidFill>
                  <a:srgbClr val="000000"/>
                </a:solidFill>
                <a:effectLst/>
                <a:latin typeface="Courier New" panose="02070309020205020404" pitchFamily="49" charset="0"/>
              </a:rPr>
              <a:t> * </a:t>
            </a:r>
            <a:r>
              <a:rPr lang="en-US" sz="1200" b="1" dirty="0">
                <a:solidFill>
                  <a:srgbClr val="800000"/>
                </a:solidFill>
                <a:effectLst/>
                <a:latin typeface="Courier New" panose="02070309020205020404" pitchFamily="49" charset="0"/>
              </a:rPr>
              <a:t>from</a:t>
            </a:r>
            <a:r>
              <a:rPr lang="en-US" sz="1200" dirty="0">
                <a:solidFill>
                  <a:srgbClr val="000000"/>
                </a:solidFill>
                <a:effectLst/>
                <a:latin typeface="Courier New" panose="02070309020205020404" pitchFamily="49" charset="0"/>
              </a:rPr>
              <a:t> </a:t>
            </a:r>
            <a:r>
              <a:rPr lang="en-US" sz="1200" dirty="0" err="1">
                <a:solidFill>
                  <a:srgbClr val="000000"/>
                </a:solidFill>
                <a:effectLst/>
                <a:latin typeface="Courier New" panose="02070309020205020404" pitchFamily="49" charset="0"/>
              </a:rPr>
              <a:t>mes.mes_label_print_detail</a:t>
            </a:r>
            <a:r>
              <a:rPr lang="en-US" sz="1200" dirty="0">
                <a:solidFill>
                  <a:srgbClr val="000000"/>
                </a:solidFill>
                <a:effectLst/>
                <a:latin typeface="Courier New" panose="02070309020205020404" pitchFamily="49" charset="0"/>
              </a:rPr>
              <a:t> </a:t>
            </a:r>
            <a:r>
              <a:rPr lang="en-US" sz="1200" dirty="0" err="1">
                <a:solidFill>
                  <a:srgbClr val="000000"/>
                </a:solidFill>
                <a:effectLst/>
                <a:latin typeface="Courier New" panose="02070309020205020404" pitchFamily="49" charset="0"/>
              </a:rPr>
              <a:t>mlpd</a:t>
            </a:r>
            <a:r>
              <a:rPr lang="en-US" sz="1200" dirty="0">
                <a:solidFill>
                  <a:srgbClr val="000000"/>
                </a:solidFill>
                <a:effectLst/>
                <a:latin typeface="Courier New" panose="02070309020205020404" pitchFamily="49" charset="0"/>
              </a:rPr>
              <a:t> </a:t>
            </a:r>
            <a:r>
              <a:rPr lang="en-US" sz="1200" b="1" dirty="0">
                <a:solidFill>
                  <a:srgbClr val="800000"/>
                </a:solidFill>
                <a:effectLst/>
                <a:latin typeface="Courier New" panose="02070309020205020404" pitchFamily="49" charset="0"/>
              </a:rPr>
              <a:t>where</a:t>
            </a:r>
            <a:r>
              <a:rPr lang="en-US" sz="1200" dirty="0">
                <a:solidFill>
                  <a:srgbClr val="000000"/>
                </a:solidFill>
                <a:effectLst/>
                <a:latin typeface="Courier New" panose="02070309020205020404" pitchFamily="49" charset="0"/>
              </a:rPr>
              <a:t> </a:t>
            </a:r>
            <a:r>
              <a:rPr lang="en-US" sz="1200" dirty="0" err="1">
                <a:solidFill>
                  <a:srgbClr val="000000"/>
                </a:solidFill>
                <a:effectLst/>
                <a:latin typeface="Courier New" panose="02070309020205020404" pitchFamily="49" charset="0"/>
              </a:rPr>
              <a:t>label_print_task_id</a:t>
            </a:r>
            <a:r>
              <a:rPr lang="en-US" sz="1200" dirty="0">
                <a:solidFill>
                  <a:srgbClr val="000000"/>
                </a:solidFill>
                <a:effectLst/>
                <a:latin typeface="Courier New" panose="02070309020205020404" pitchFamily="49" charset="0"/>
              </a:rPr>
              <a:t> =</a:t>
            </a:r>
            <a:r>
              <a:rPr lang="en-US" sz="1200" dirty="0">
                <a:solidFill>
                  <a:srgbClr val="008000"/>
                </a:solidFill>
                <a:effectLst/>
                <a:latin typeface="Courier New" panose="02070309020205020404" pitchFamily="49" charset="0"/>
              </a:rPr>
              <a:t>'6121’</a:t>
            </a:r>
            <a:endParaRPr lang="vi-VN" sz="1200" dirty="0">
              <a:solidFill>
                <a:srgbClr val="008000"/>
              </a:solidFill>
              <a:effectLst/>
              <a:latin typeface="Courier New" panose="02070309020205020404" pitchFamily="49" charset="0"/>
            </a:endParaRPr>
          </a:p>
          <a:p>
            <a:pPr>
              <a:defRPr/>
            </a:pPr>
            <a:r>
              <a:rPr lang="vi-VN" sz="1200" dirty="0">
                <a:latin typeface="Courier New" panose="02070309020205020404" pitchFamily="49" charset="0"/>
              </a:rPr>
              <a:t>Lưu ý </a:t>
            </a:r>
            <a:r>
              <a:rPr lang="vi-VN" sz="1200" dirty="0" err="1">
                <a:latin typeface="Courier New" panose="02070309020205020404" pitchFamily="49" charset="0"/>
              </a:rPr>
              <a:t>print</a:t>
            </a:r>
            <a:r>
              <a:rPr lang="vi-VN" sz="1200" dirty="0">
                <a:latin typeface="Courier New" panose="02070309020205020404" pitchFamily="49" charset="0"/>
              </a:rPr>
              <a:t> </a:t>
            </a:r>
            <a:r>
              <a:rPr lang="vi-VN" sz="1200" dirty="0" err="1">
                <a:latin typeface="Courier New" panose="02070309020205020404" pitchFamily="49" charset="0"/>
              </a:rPr>
              <a:t>flag</a:t>
            </a:r>
            <a:r>
              <a:rPr lang="vi-VN" sz="1200" dirty="0">
                <a:latin typeface="Courier New" panose="02070309020205020404" pitchFamily="49" charset="0"/>
              </a:rPr>
              <a:t>:</a:t>
            </a:r>
          </a:p>
          <a:p>
            <a:pPr>
              <a:defRPr/>
            </a:pPr>
            <a:r>
              <a:rPr lang="vi-VN" sz="1200" dirty="0">
                <a:effectLst/>
                <a:latin typeface="Courier New" panose="02070309020205020404" pitchFamily="49" charset="0"/>
              </a:rPr>
              <a:t>Chưa in: [], </a:t>
            </a:r>
            <a:r>
              <a:rPr lang="vi-VN" sz="1200" dirty="0" err="1">
                <a:effectLst/>
                <a:latin typeface="Courier New" panose="02070309020205020404" pitchFamily="49" charset="0"/>
              </a:rPr>
              <a:t>đã</a:t>
            </a:r>
            <a:r>
              <a:rPr lang="vi-VN" sz="1200" dirty="0">
                <a:effectLst/>
                <a:latin typeface="Courier New" panose="02070309020205020404" pitchFamily="49" charset="0"/>
              </a:rPr>
              <a:t> in [v]</a:t>
            </a:r>
          </a:p>
          <a:p>
            <a:pPr>
              <a:defRPr/>
            </a:pPr>
            <a:endParaRPr lang="vi-VN" sz="1200" dirty="0">
              <a:solidFill>
                <a:srgbClr val="008000"/>
              </a:solidFill>
              <a:latin typeface="Courier New" panose="02070309020205020404" pitchFamily="49" charset="0"/>
            </a:endParaRPr>
          </a:p>
          <a:p>
            <a:pPr>
              <a:defRPr/>
            </a:pPr>
            <a:endParaRPr lang="en-US" sz="1200" dirty="0">
              <a:solidFill>
                <a:srgbClr val="000000"/>
              </a:solidFill>
              <a:effectLst/>
              <a:latin typeface="Courier New" panose="02070309020205020404" pitchFamily="49" charset="0"/>
            </a:endParaRPr>
          </a:p>
          <a:p>
            <a:pPr>
              <a:defRPr/>
            </a:pPr>
            <a:endParaRPr lang="en-US" sz="1200" dirty="0">
              <a:solidFill>
                <a:srgbClr val="000000"/>
              </a:solidFill>
              <a:latin typeface="Courier New" panose="02070309020205020404" pitchFamily="49" charset="0"/>
            </a:endParaRPr>
          </a:p>
          <a:p>
            <a:pPr>
              <a:defRPr/>
            </a:pPr>
            <a:endParaRPr lang="en-US" sz="1200" dirty="0">
              <a:solidFill>
                <a:srgbClr val="000000"/>
              </a:solidFill>
              <a:latin typeface="Courier New" panose="02070309020205020404" pitchFamily="49" charset="0"/>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vi-VN" altLang="zh-CN" sz="1400" b="0" i="0" u="none" strike="noStrike" kern="1200" cap="none" spc="0" normalizeH="0" baseline="0" noProof="0" dirty="0">
              <a:ln>
                <a:noFill/>
              </a:ln>
              <a:solidFill>
                <a:prstClr val="black"/>
              </a:solidFill>
              <a:effectLst/>
              <a:uLnTx/>
              <a:uFillTx/>
              <a:latin typeface="Arial"/>
              <a:cs typeface="+mn-cs"/>
            </a:endParaRPr>
          </a:p>
        </p:txBody>
      </p:sp>
      <p:pic>
        <p:nvPicPr>
          <p:cNvPr id="12" name="Picture 11">
            <a:extLst>
              <a:ext uri="{FF2B5EF4-FFF2-40B4-BE49-F238E27FC236}">
                <a16:creationId xmlns:a16="http://schemas.microsoft.com/office/drawing/2014/main" id="{EDB194C3-6A0E-4E54-BF2F-D2D7CC12413A}"/>
              </a:ext>
            </a:extLst>
          </p:cNvPr>
          <p:cNvPicPr>
            <a:picLocks noChangeAspect="1"/>
          </p:cNvPicPr>
          <p:nvPr/>
        </p:nvPicPr>
        <p:blipFill>
          <a:blip r:embed="rId3"/>
          <a:stretch>
            <a:fillRect/>
          </a:stretch>
        </p:blipFill>
        <p:spPr>
          <a:xfrm>
            <a:off x="75473" y="1467707"/>
            <a:ext cx="8904898" cy="1362265"/>
          </a:xfrm>
          <a:prstGeom prst="rect">
            <a:avLst/>
          </a:prstGeom>
        </p:spPr>
      </p:pic>
      <p:pic>
        <p:nvPicPr>
          <p:cNvPr id="14" name="Picture 13">
            <a:extLst>
              <a:ext uri="{FF2B5EF4-FFF2-40B4-BE49-F238E27FC236}">
                <a16:creationId xmlns:a16="http://schemas.microsoft.com/office/drawing/2014/main" id="{8AF91002-5A36-4360-BA4C-8C60DBC53032}"/>
              </a:ext>
            </a:extLst>
          </p:cNvPr>
          <p:cNvPicPr>
            <a:picLocks noChangeAspect="1"/>
          </p:cNvPicPr>
          <p:nvPr/>
        </p:nvPicPr>
        <p:blipFill>
          <a:blip r:embed="rId4"/>
          <a:stretch>
            <a:fillRect/>
          </a:stretch>
        </p:blipFill>
        <p:spPr>
          <a:xfrm>
            <a:off x="75473" y="4471178"/>
            <a:ext cx="8967462" cy="2314634"/>
          </a:xfrm>
          <a:prstGeom prst="rect">
            <a:avLst/>
          </a:prstGeom>
        </p:spPr>
      </p:pic>
      <p:sp>
        <p:nvSpPr>
          <p:cNvPr id="17" name="Title 1">
            <a:extLst>
              <a:ext uri="{FF2B5EF4-FFF2-40B4-BE49-F238E27FC236}">
                <a16:creationId xmlns:a16="http://schemas.microsoft.com/office/drawing/2014/main" id="{F4841F83-6B8F-4AEC-AF35-342C85AA418B}"/>
              </a:ext>
            </a:extLst>
          </p:cNvPr>
          <p:cNvSpPr txBox="1">
            <a:spLocks/>
          </p:cNvSpPr>
          <p:nvPr/>
        </p:nvSpPr>
        <p:spPr>
          <a:xfrm>
            <a:off x="501225" y="954471"/>
            <a:ext cx="9766300" cy="404085"/>
          </a:xfrm>
          <a:prstGeom prst="rect">
            <a:avLst/>
          </a:prstGeom>
        </p:spPr>
        <p:txBody>
          <a:bodyPr/>
          <a:lstStyle>
            <a:lvl1pPr algn="l" defTabSz="914400" rtl="0" eaLnBrk="1" latinLnBrk="0" hangingPunct="1">
              <a:lnSpc>
                <a:spcPct val="90000"/>
              </a:lnSpc>
              <a:spcBef>
                <a:spcPct val="0"/>
              </a:spcBef>
              <a:buNone/>
              <a:defRPr sz="2400" kern="1200">
                <a:solidFill>
                  <a:schemeClr val="accent2">
                    <a:lumMod val="75000"/>
                  </a:schemeClr>
                </a:solidFill>
                <a:latin typeface="Arial" panose="020B0604020202020204" pitchFamily="34" charset="0"/>
                <a:ea typeface="+mj-ea"/>
                <a:cs typeface="Arial" panose="020B0604020202020204" pitchFamily="34" charset="0"/>
              </a:defRPr>
            </a:lvl1pPr>
          </a:lstStyle>
          <a:p>
            <a:r>
              <a:rPr lang="vi-VN" dirty="0"/>
              <a:t>Sinh </a:t>
            </a:r>
            <a:r>
              <a:rPr lang="vi-VN" dirty="0" err="1"/>
              <a:t>dải</a:t>
            </a:r>
            <a:r>
              <a:rPr lang="vi-VN" dirty="0"/>
              <a:t> SN cho công </a:t>
            </a:r>
            <a:r>
              <a:rPr lang="vi-VN" dirty="0" err="1"/>
              <a:t>lệnh</a:t>
            </a:r>
            <a:endParaRPr lang="en-US" dirty="0"/>
          </a:p>
        </p:txBody>
      </p:sp>
      <p:pic>
        <p:nvPicPr>
          <p:cNvPr id="5" name="Picture 4">
            <a:extLst>
              <a:ext uri="{FF2B5EF4-FFF2-40B4-BE49-F238E27FC236}">
                <a16:creationId xmlns:a16="http://schemas.microsoft.com/office/drawing/2014/main" id="{A6E326EF-3CE0-444E-A640-B92D188147CE}"/>
              </a:ext>
            </a:extLst>
          </p:cNvPr>
          <p:cNvPicPr>
            <a:picLocks noChangeAspect="1"/>
          </p:cNvPicPr>
          <p:nvPr/>
        </p:nvPicPr>
        <p:blipFill>
          <a:blip r:embed="rId5"/>
          <a:stretch>
            <a:fillRect/>
          </a:stretch>
        </p:blipFill>
        <p:spPr>
          <a:xfrm>
            <a:off x="12909" y="3044938"/>
            <a:ext cx="8967462" cy="1400370"/>
          </a:xfrm>
          <a:prstGeom prst="rect">
            <a:avLst/>
          </a:prstGeom>
        </p:spPr>
      </p:pic>
      <p:sp>
        <p:nvSpPr>
          <p:cNvPr id="10" name="Rectangle: Rounded Corners 9">
            <a:extLst>
              <a:ext uri="{FF2B5EF4-FFF2-40B4-BE49-F238E27FC236}">
                <a16:creationId xmlns:a16="http://schemas.microsoft.com/office/drawing/2014/main" id="{ED8B9BE4-CA5F-4D9D-BDAA-8ECA4007FF05}"/>
              </a:ext>
            </a:extLst>
          </p:cNvPr>
          <p:cNvSpPr/>
          <p:nvPr/>
        </p:nvSpPr>
        <p:spPr>
          <a:xfrm>
            <a:off x="336389" y="2643210"/>
            <a:ext cx="329671" cy="160892"/>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D772E2B6-AB5A-4885-AD1E-0C29B7E77411}"/>
              </a:ext>
            </a:extLst>
          </p:cNvPr>
          <p:cNvSpPr/>
          <p:nvPr/>
        </p:nvSpPr>
        <p:spPr>
          <a:xfrm>
            <a:off x="2013996" y="3522033"/>
            <a:ext cx="329671" cy="160892"/>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F7A75AD1-2CD5-4E10-A815-781E51C2FFD4}"/>
              </a:ext>
            </a:extLst>
          </p:cNvPr>
          <p:cNvSpPr/>
          <p:nvPr/>
        </p:nvSpPr>
        <p:spPr>
          <a:xfrm>
            <a:off x="828484" y="5573027"/>
            <a:ext cx="490177" cy="186794"/>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Rounded Corners 14">
            <a:extLst>
              <a:ext uri="{FF2B5EF4-FFF2-40B4-BE49-F238E27FC236}">
                <a16:creationId xmlns:a16="http://schemas.microsoft.com/office/drawing/2014/main" id="{F2F5BF36-F93A-4C8C-98CF-96AF8BEBE671}"/>
              </a:ext>
            </a:extLst>
          </p:cNvPr>
          <p:cNvSpPr/>
          <p:nvPr/>
        </p:nvSpPr>
        <p:spPr>
          <a:xfrm>
            <a:off x="975101" y="2604357"/>
            <a:ext cx="490177" cy="186794"/>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83592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D9EBC-842E-4DCA-A378-84F3CED80DD0}"/>
              </a:ext>
            </a:extLst>
          </p:cNvPr>
          <p:cNvSpPr>
            <a:spLocks noGrp="1"/>
          </p:cNvSpPr>
          <p:nvPr>
            <p:ph type="title"/>
          </p:nvPr>
        </p:nvSpPr>
        <p:spPr/>
        <p:txBody>
          <a:bodyPr/>
          <a:lstStyle/>
          <a:p>
            <a:r>
              <a:rPr lang="en-US" dirty="0"/>
              <a:t>SMT BOM</a:t>
            </a:r>
            <a:br>
              <a:rPr lang="en-US" dirty="0"/>
            </a:br>
            <a:endParaRPr lang="en-US" dirty="0"/>
          </a:p>
        </p:txBody>
      </p:sp>
      <p:pic>
        <p:nvPicPr>
          <p:cNvPr id="6" name="Picture 5">
            <a:extLst>
              <a:ext uri="{FF2B5EF4-FFF2-40B4-BE49-F238E27FC236}">
                <a16:creationId xmlns:a16="http://schemas.microsoft.com/office/drawing/2014/main" id="{0FFE9214-B0FE-4217-B7BC-00D7C1E2BB24}"/>
              </a:ext>
            </a:extLst>
          </p:cNvPr>
          <p:cNvPicPr>
            <a:picLocks noChangeAspect="1"/>
          </p:cNvPicPr>
          <p:nvPr/>
        </p:nvPicPr>
        <p:blipFill>
          <a:blip r:embed="rId3"/>
          <a:stretch>
            <a:fillRect/>
          </a:stretch>
        </p:blipFill>
        <p:spPr>
          <a:xfrm>
            <a:off x="-1" y="1382304"/>
            <a:ext cx="8797491" cy="3006816"/>
          </a:xfrm>
          <a:prstGeom prst="rect">
            <a:avLst/>
          </a:prstGeom>
        </p:spPr>
      </p:pic>
      <p:pic>
        <p:nvPicPr>
          <p:cNvPr id="8" name="Picture 7">
            <a:extLst>
              <a:ext uri="{FF2B5EF4-FFF2-40B4-BE49-F238E27FC236}">
                <a16:creationId xmlns:a16="http://schemas.microsoft.com/office/drawing/2014/main" id="{AC9B3540-CBE3-4114-893D-C9CF499E6775}"/>
              </a:ext>
            </a:extLst>
          </p:cNvPr>
          <p:cNvPicPr>
            <a:picLocks noChangeAspect="1"/>
          </p:cNvPicPr>
          <p:nvPr/>
        </p:nvPicPr>
        <p:blipFill>
          <a:blip r:embed="rId4"/>
          <a:stretch>
            <a:fillRect/>
          </a:stretch>
        </p:blipFill>
        <p:spPr>
          <a:xfrm>
            <a:off x="0" y="4417995"/>
            <a:ext cx="8797490" cy="2338772"/>
          </a:xfrm>
          <a:prstGeom prst="rect">
            <a:avLst/>
          </a:prstGeom>
        </p:spPr>
      </p:pic>
      <p:sp>
        <p:nvSpPr>
          <p:cNvPr id="9" name="文字方塊 7">
            <a:extLst>
              <a:ext uri="{FF2B5EF4-FFF2-40B4-BE49-F238E27FC236}">
                <a16:creationId xmlns:a16="http://schemas.microsoft.com/office/drawing/2014/main" id="{1AE8DE33-8822-4783-9F84-EA094C57C3AE}"/>
              </a:ext>
            </a:extLst>
          </p:cNvPr>
          <p:cNvSpPr txBox="1"/>
          <p:nvPr/>
        </p:nvSpPr>
        <p:spPr>
          <a:xfrm>
            <a:off x="8932244" y="1399950"/>
            <a:ext cx="3259756" cy="954107"/>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lang="vi-VN" altLang="zh-CN" sz="1400" dirty="0">
                <a:solidFill>
                  <a:prstClr val="black"/>
                </a:solidFill>
                <a:latin typeface="Arial"/>
              </a:rPr>
              <a:t>-    </a:t>
            </a:r>
            <a:r>
              <a:rPr kumimoji="0" lang="en-US" altLang="zh-CN" sz="1400" b="0" i="0" u="none" strike="noStrike" kern="1200" cap="none" spc="0" normalizeH="0" baseline="0" noProof="0" dirty="0">
                <a:ln>
                  <a:noFill/>
                </a:ln>
                <a:solidFill>
                  <a:prstClr val="black"/>
                </a:solidFill>
                <a:effectLst/>
                <a:uLnTx/>
                <a:uFillTx/>
                <a:latin typeface="Arial"/>
                <a:cs typeface="+mn-cs"/>
              </a:rPr>
              <a:t>Click Add BOM </a:t>
            </a:r>
            <a:r>
              <a:rPr lang="vi-VN" altLang="zh-CN" sz="1400" dirty="0" err="1">
                <a:solidFill>
                  <a:prstClr val="black"/>
                </a:solidFill>
                <a:latin typeface="Arial"/>
              </a:rPr>
              <a:t>để</a:t>
            </a:r>
            <a:r>
              <a:rPr lang="vi-VN" altLang="zh-CN" sz="1400" dirty="0">
                <a:solidFill>
                  <a:prstClr val="black"/>
                </a:solidFill>
                <a:latin typeface="Arial"/>
              </a:rPr>
              <a:t> </a:t>
            </a:r>
            <a:r>
              <a:rPr lang="vi-VN" altLang="zh-CN" sz="1400" dirty="0" err="1">
                <a:solidFill>
                  <a:prstClr val="black"/>
                </a:solidFill>
                <a:latin typeface="Arial"/>
              </a:rPr>
              <a:t>tạo</a:t>
            </a:r>
            <a:r>
              <a:rPr lang="vi-VN" altLang="zh-CN" sz="1400" dirty="0">
                <a:solidFill>
                  <a:prstClr val="black"/>
                </a:solidFill>
                <a:latin typeface="Arial"/>
              </a:rPr>
              <a:t> BOM </a:t>
            </a:r>
            <a:r>
              <a:rPr lang="vi-VN" altLang="zh-CN" sz="1400" dirty="0" err="1">
                <a:solidFill>
                  <a:prstClr val="black"/>
                </a:solidFill>
                <a:latin typeface="Arial"/>
              </a:rPr>
              <a:t>mới</a:t>
            </a:r>
            <a:endParaRPr lang="vi-VN" altLang="zh-CN" sz="1400" dirty="0">
              <a:solidFill>
                <a:prstClr val="black"/>
              </a:solidFill>
              <a:latin typeface="Arial"/>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vi-VN" altLang="zh-CN" sz="1400" b="0" i="0" u="none" strike="noStrike" kern="1200" cap="none" spc="0" normalizeH="0" baseline="0" noProof="0" dirty="0" err="1">
                <a:ln>
                  <a:noFill/>
                </a:ln>
                <a:solidFill>
                  <a:prstClr val="black"/>
                </a:solidFill>
                <a:effectLst/>
                <a:uLnTx/>
                <a:uFillTx/>
                <a:latin typeface="Arial"/>
                <a:cs typeface="+mn-cs"/>
              </a:rPr>
              <a:t>Điền</a:t>
            </a:r>
            <a:r>
              <a:rPr kumimoji="0" lang="vi-VN" altLang="zh-CN" sz="1400" b="0" i="0" u="none" strike="noStrike" kern="1200" cap="none" spc="0" normalizeH="0" baseline="0" noProof="0" dirty="0">
                <a:ln>
                  <a:noFill/>
                </a:ln>
                <a:solidFill>
                  <a:prstClr val="black"/>
                </a:solidFill>
                <a:effectLst/>
                <a:uLnTx/>
                <a:uFillTx/>
                <a:latin typeface="Arial"/>
                <a:cs typeface="+mn-cs"/>
              </a:rPr>
              <a:t> thông tin BOM </a:t>
            </a:r>
            <a:r>
              <a:rPr kumimoji="0" lang="vi-VN" altLang="zh-CN" sz="1400" b="0" i="0" u="none" strike="noStrike" kern="1200" cap="none" spc="0" normalizeH="0" baseline="0" noProof="0" dirty="0" err="1">
                <a:ln>
                  <a:noFill/>
                </a:ln>
                <a:solidFill>
                  <a:prstClr val="black"/>
                </a:solidFill>
                <a:effectLst/>
                <a:uLnTx/>
                <a:uFillTx/>
                <a:latin typeface="Arial"/>
                <a:cs typeface="+mn-cs"/>
              </a:rPr>
              <a:t>và</a:t>
            </a:r>
            <a:r>
              <a:rPr kumimoji="0" lang="vi-VN" altLang="zh-CN" sz="1400" b="0" i="0" u="none" strike="noStrike" kern="1200" cap="none" spc="0" normalizeH="0" baseline="0" noProof="0" dirty="0">
                <a:ln>
                  <a:noFill/>
                </a:ln>
                <a:solidFill>
                  <a:prstClr val="black"/>
                </a:solidFill>
                <a:effectLst/>
                <a:uLnTx/>
                <a:uFillTx/>
                <a:latin typeface="Arial"/>
                <a:cs typeface="+mn-cs"/>
              </a:rPr>
              <a:t> chi </a:t>
            </a:r>
            <a:r>
              <a:rPr kumimoji="0" lang="vi-VN" altLang="zh-CN" sz="1400" b="0" i="0" u="none" strike="noStrike" kern="1200" cap="none" spc="0" normalizeH="0" baseline="0" noProof="0" dirty="0" err="1">
                <a:ln>
                  <a:noFill/>
                </a:ln>
                <a:solidFill>
                  <a:prstClr val="black"/>
                </a:solidFill>
                <a:effectLst/>
                <a:uLnTx/>
                <a:uFillTx/>
                <a:latin typeface="Arial"/>
                <a:cs typeface="+mn-cs"/>
              </a:rPr>
              <a:t>tiết</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các</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mã</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vật</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liệu</a:t>
            </a:r>
            <a:r>
              <a:rPr kumimoji="0" lang="vi-VN" altLang="zh-CN" sz="1400" b="0" i="0" u="none" strike="noStrike" kern="1200" cap="none" spc="0" normalizeH="0" baseline="0" noProof="0" dirty="0">
                <a:ln>
                  <a:noFill/>
                </a:ln>
                <a:solidFill>
                  <a:prstClr val="black"/>
                </a:solidFill>
                <a:effectLst/>
                <a:uLnTx/>
                <a:uFillTx/>
                <a:latin typeface="Arial"/>
                <a:cs typeface="+mn-cs"/>
              </a:rPr>
              <a:t> như </a:t>
            </a:r>
            <a:r>
              <a:rPr kumimoji="0" lang="vi-VN" altLang="zh-CN" sz="1400" b="0" i="0" u="none" strike="noStrike" kern="1200" cap="none" spc="0" normalizeH="0" baseline="0" noProof="0" dirty="0" err="1">
                <a:ln>
                  <a:noFill/>
                </a:ln>
                <a:solidFill>
                  <a:prstClr val="black"/>
                </a:solidFill>
                <a:effectLst/>
                <a:uLnTx/>
                <a:uFillTx/>
                <a:latin typeface="Arial"/>
                <a:cs typeface="+mn-cs"/>
              </a:rPr>
              <a:t>hình</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dưới</a:t>
            </a:r>
            <a:r>
              <a:rPr kumimoji="0" lang="vi-VN" altLang="zh-CN" sz="1400" b="0" i="0" u="none" strike="noStrike" kern="1200" cap="none" spc="0" normalizeH="0" baseline="0" noProof="0" dirty="0">
                <a:ln>
                  <a:noFill/>
                </a:ln>
                <a:solidFill>
                  <a:prstClr val="black"/>
                </a:solidFill>
                <a:effectLst/>
                <a:uLnTx/>
                <a:uFillTx/>
                <a:latin typeface="Arial"/>
                <a:cs typeface="+mn-cs"/>
              </a:rPr>
              <a:t> </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vi-VN" altLang="zh-CN" sz="1400" dirty="0" err="1">
                <a:solidFill>
                  <a:prstClr val="black"/>
                </a:solidFill>
                <a:latin typeface="Arial"/>
              </a:rPr>
              <a:t>Click</a:t>
            </a:r>
            <a:r>
              <a:rPr lang="vi-VN" altLang="zh-CN" sz="1400" dirty="0">
                <a:solidFill>
                  <a:prstClr val="black"/>
                </a:solidFill>
                <a:latin typeface="Arial"/>
              </a:rPr>
              <a:t> </a:t>
            </a:r>
            <a:r>
              <a:rPr lang="vi-VN" altLang="zh-CN" sz="1400" dirty="0" err="1">
                <a:solidFill>
                  <a:prstClr val="black"/>
                </a:solidFill>
                <a:latin typeface="Arial"/>
              </a:rPr>
              <a:t>Save</a:t>
            </a:r>
            <a:r>
              <a:rPr lang="vi-VN" altLang="zh-CN" sz="1400" dirty="0">
                <a:solidFill>
                  <a:prstClr val="black"/>
                </a:solidFill>
                <a:latin typeface="Arial"/>
              </a:rPr>
              <a:t> </a:t>
            </a:r>
            <a:r>
              <a:rPr lang="vi-VN" altLang="zh-CN" sz="1400" dirty="0" err="1">
                <a:solidFill>
                  <a:prstClr val="black"/>
                </a:solidFill>
                <a:latin typeface="Arial"/>
              </a:rPr>
              <a:t>để</a:t>
            </a:r>
            <a:r>
              <a:rPr lang="vi-VN" altLang="zh-CN" sz="1400" dirty="0">
                <a:solidFill>
                  <a:prstClr val="black"/>
                </a:solidFill>
                <a:latin typeface="Arial"/>
              </a:rPr>
              <a:t> lưu thông tin</a:t>
            </a:r>
            <a:endParaRPr kumimoji="0" lang="vi-VN" altLang="zh-CN" sz="1400" b="0" i="0" u="none" strike="noStrike" kern="1200" cap="none" spc="0" normalizeH="0" baseline="0" noProof="0" dirty="0">
              <a:ln>
                <a:noFill/>
              </a:ln>
              <a:solidFill>
                <a:prstClr val="black"/>
              </a:solidFill>
              <a:effectLst/>
              <a:uLnTx/>
              <a:uFillTx/>
              <a:latin typeface="Arial"/>
              <a:cs typeface="+mn-cs"/>
            </a:endParaRPr>
          </a:p>
        </p:txBody>
      </p:sp>
      <p:sp>
        <p:nvSpPr>
          <p:cNvPr id="10" name="Rectangle: Rounded Corners 9">
            <a:extLst>
              <a:ext uri="{FF2B5EF4-FFF2-40B4-BE49-F238E27FC236}">
                <a16:creationId xmlns:a16="http://schemas.microsoft.com/office/drawing/2014/main" id="{561CADF3-8BBD-4896-B8BE-7F543F91176E}"/>
              </a:ext>
            </a:extLst>
          </p:cNvPr>
          <p:cNvSpPr/>
          <p:nvPr/>
        </p:nvSpPr>
        <p:spPr>
          <a:xfrm>
            <a:off x="1761134" y="1984726"/>
            <a:ext cx="289047" cy="142458"/>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071C228F-5396-4B60-B8FA-8B21EFB3A9BA}"/>
              </a:ext>
            </a:extLst>
          </p:cNvPr>
          <p:cNvCxnSpPr>
            <a:cxnSpLocks/>
            <a:stCxn id="10" idx="1"/>
          </p:cNvCxnSpPr>
          <p:nvPr/>
        </p:nvCxnSpPr>
        <p:spPr>
          <a:xfrm flipH="1">
            <a:off x="1434164" y="2055955"/>
            <a:ext cx="326970" cy="2766302"/>
          </a:xfrm>
          <a:prstGeom prst="straightConnector1">
            <a:avLst/>
          </a:prstGeom>
          <a:ln>
            <a:solidFill>
              <a:srgbClr val="FF0000"/>
            </a:solidFill>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2282356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86DC8-3D8D-43B6-BD1E-2A7A5211AE2F}"/>
              </a:ext>
            </a:extLst>
          </p:cNvPr>
          <p:cNvSpPr>
            <a:spLocks noGrp="1"/>
          </p:cNvSpPr>
          <p:nvPr>
            <p:ph type="title"/>
          </p:nvPr>
        </p:nvSpPr>
        <p:spPr/>
        <p:txBody>
          <a:bodyPr/>
          <a:lstStyle/>
          <a:p>
            <a:r>
              <a:rPr lang="en-US" dirty="0"/>
              <a:t>SMT BOM</a:t>
            </a:r>
          </a:p>
        </p:txBody>
      </p:sp>
      <p:pic>
        <p:nvPicPr>
          <p:cNvPr id="4" name="Picture 3">
            <a:extLst>
              <a:ext uri="{FF2B5EF4-FFF2-40B4-BE49-F238E27FC236}">
                <a16:creationId xmlns:a16="http://schemas.microsoft.com/office/drawing/2014/main" id="{1C0C25D7-5A17-48E5-90E0-E3281D5EEB0E}"/>
              </a:ext>
            </a:extLst>
          </p:cNvPr>
          <p:cNvPicPr>
            <a:picLocks noChangeAspect="1"/>
          </p:cNvPicPr>
          <p:nvPr/>
        </p:nvPicPr>
        <p:blipFill>
          <a:blip r:embed="rId3"/>
          <a:stretch>
            <a:fillRect/>
          </a:stretch>
        </p:blipFill>
        <p:spPr>
          <a:xfrm>
            <a:off x="0" y="1382304"/>
            <a:ext cx="9346131" cy="2494271"/>
          </a:xfrm>
          <a:prstGeom prst="rect">
            <a:avLst/>
          </a:prstGeom>
        </p:spPr>
      </p:pic>
      <p:pic>
        <p:nvPicPr>
          <p:cNvPr id="6" name="Picture 5">
            <a:extLst>
              <a:ext uri="{FF2B5EF4-FFF2-40B4-BE49-F238E27FC236}">
                <a16:creationId xmlns:a16="http://schemas.microsoft.com/office/drawing/2014/main" id="{5311CB06-B647-448A-AC34-DEFBB8AE882A}"/>
              </a:ext>
            </a:extLst>
          </p:cNvPr>
          <p:cNvPicPr>
            <a:picLocks noChangeAspect="1"/>
          </p:cNvPicPr>
          <p:nvPr/>
        </p:nvPicPr>
        <p:blipFill>
          <a:blip r:embed="rId4"/>
          <a:stretch>
            <a:fillRect/>
          </a:stretch>
        </p:blipFill>
        <p:spPr>
          <a:xfrm>
            <a:off x="0" y="3961333"/>
            <a:ext cx="12192000" cy="2304176"/>
          </a:xfrm>
          <a:prstGeom prst="rect">
            <a:avLst/>
          </a:prstGeom>
        </p:spPr>
      </p:pic>
      <p:sp>
        <p:nvSpPr>
          <p:cNvPr id="7" name="TextBox 6">
            <a:extLst>
              <a:ext uri="{FF2B5EF4-FFF2-40B4-BE49-F238E27FC236}">
                <a16:creationId xmlns:a16="http://schemas.microsoft.com/office/drawing/2014/main" id="{57CD27BD-693C-403C-93F2-0C5E72931DF5}"/>
              </a:ext>
            </a:extLst>
          </p:cNvPr>
          <p:cNvSpPr txBox="1"/>
          <p:nvPr/>
        </p:nvSpPr>
        <p:spPr>
          <a:xfrm>
            <a:off x="9346131" y="1361643"/>
            <a:ext cx="2983832" cy="2108269"/>
          </a:xfrm>
          <a:prstGeom prst="rect">
            <a:avLst/>
          </a:prstGeom>
          <a:noFill/>
        </p:spPr>
        <p:txBody>
          <a:bodyPr wrap="square">
            <a:spAutoFit/>
          </a:bodyPr>
          <a:lstStyle/>
          <a:p>
            <a:pPr marL="285750" indent="-285750">
              <a:buFontTx/>
              <a:buChar char="-"/>
              <a:defRPr/>
            </a:pPr>
            <a:r>
              <a:rPr lang="vi-VN" altLang="zh-CN" sz="1400" dirty="0" err="1">
                <a:solidFill>
                  <a:prstClr val="black"/>
                </a:solidFill>
                <a:latin typeface="Arial"/>
              </a:rPr>
              <a:t>Data</a:t>
            </a:r>
            <a:r>
              <a:rPr lang="vi-VN" altLang="zh-CN" sz="1400" dirty="0">
                <a:solidFill>
                  <a:prstClr val="black"/>
                </a:solidFill>
                <a:latin typeface="Arial"/>
              </a:rPr>
              <a:t> </a:t>
            </a:r>
            <a:r>
              <a:rPr lang="vi-VN" altLang="zh-CN" sz="1400" dirty="0" err="1">
                <a:solidFill>
                  <a:prstClr val="black"/>
                </a:solidFill>
                <a:latin typeface="Arial"/>
              </a:rPr>
              <a:t>sẽ</a:t>
            </a:r>
            <a:r>
              <a:rPr lang="vi-VN" altLang="zh-CN" sz="1400" dirty="0">
                <a:solidFill>
                  <a:prstClr val="black"/>
                </a:solidFill>
                <a:latin typeface="Arial"/>
              </a:rPr>
              <a:t> </a:t>
            </a:r>
            <a:r>
              <a:rPr lang="vi-VN" altLang="zh-CN" sz="1400" dirty="0" err="1">
                <a:solidFill>
                  <a:prstClr val="black"/>
                </a:solidFill>
                <a:latin typeface="Arial"/>
              </a:rPr>
              <a:t>được</a:t>
            </a:r>
            <a:r>
              <a:rPr lang="vi-VN" altLang="zh-CN" sz="1400" dirty="0">
                <a:solidFill>
                  <a:prstClr val="black"/>
                </a:solidFill>
                <a:latin typeface="Arial"/>
              </a:rPr>
              <a:t> lưu </a:t>
            </a:r>
            <a:r>
              <a:rPr lang="vi-VN" altLang="zh-CN" sz="1400" dirty="0" err="1">
                <a:solidFill>
                  <a:prstClr val="black"/>
                </a:solidFill>
                <a:latin typeface="Arial"/>
              </a:rPr>
              <a:t>vào</a:t>
            </a:r>
            <a:r>
              <a:rPr lang="vi-VN" altLang="zh-CN" sz="1400" dirty="0">
                <a:solidFill>
                  <a:prstClr val="black"/>
                </a:solidFill>
                <a:latin typeface="Arial"/>
              </a:rPr>
              <a:t> </a:t>
            </a:r>
            <a:r>
              <a:rPr lang="vi-VN" altLang="zh-CN" sz="1400" dirty="0" err="1">
                <a:solidFill>
                  <a:prstClr val="black"/>
                </a:solidFill>
                <a:latin typeface="Arial"/>
              </a:rPr>
              <a:t>bảng</a:t>
            </a:r>
            <a:r>
              <a:rPr lang="vi-VN" altLang="zh-CN" sz="1400" dirty="0">
                <a:solidFill>
                  <a:prstClr val="black"/>
                </a:solidFill>
                <a:latin typeface="Arial"/>
              </a:rPr>
              <a:t> </a:t>
            </a:r>
          </a:p>
          <a:p>
            <a:pPr marL="0" marR="0">
              <a:spcBef>
                <a:spcPts val="0"/>
              </a:spcBef>
              <a:spcAft>
                <a:spcPts val="0"/>
              </a:spcAft>
            </a:pPr>
            <a:r>
              <a:rPr lang="en-US" sz="1300" b="1" dirty="0">
                <a:solidFill>
                  <a:srgbClr val="800000"/>
                </a:solidFill>
                <a:effectLst/>
                <a:latin typeface="Courier New" panose="02070309020205020404" pitchFamily="49" charset="0"/>
              </a:rPr>
              <a:t>select</a:t>
            </a:r>
            <a:r>
              <a:rPr lang="en-US" sz="1300" dirty="0">
                <a:solidFill>
                  <a:srgbClr val="000000"/>
                </a:solidFill>
                <a:effectLst/>
                <a:latin typeface="Courier New" panose="02070309020205020404" pitchFamily="49" charset="0"/>
              </a:rPr>
              <a:t> * </a:t>
            </a:r>
            <a:r>
              <a:rPr lang="en-US" sz="1300" b="1" dirty="0">
                <a:solidFill>
                  <a:srgbClr val="800000"/>
                </a:solidFill>
                <a:effectLst/>
                <a:latin typeface="Courier New" panose="02070309020205020404" pitchFamily="49" charset="0"/>
              </a:rPr>
              <a:t>from</a:t>
            </a:r>
            <a:r>
              <a:rPr lang="en-US" sz="1300" dirty="0">
                <a:solidFill>
                  <a:srgbClr val="000000"/>
                </a:solidFill>
                <a:effectLst/>
                <a:latin typeface="Courier New" panose="02070309020205020404" pitchFamily="49" charset="0"/>
              </a:rPr>
              <a:t> </a:t>
            </a:r>
            <a:r>
              <a:rPr lang="en-US" sz="1300" dirty="0" err="1">
                <a:solidFill>
                  <a:schemeClr val="accent1"/>
                </a:solidFill>
                <a:effectLst/>
                <a:latin typeface="Courier New" panose="02070309020205020404" pitchFamily="49" charset="0"/>
              </a:rPr>
              <a:t>mes.mes_smt_bom</a:t>
            </a:r>
            <a:r>
              <a:rPr lang="en-US" sz="1300" dirty="0">
                <a:solidFill>
                  <a:schemeClr val="accent1"/>
                </a:solidFill>
                <a:effectLst/>
                <a:latin typeface="Courier New" panose="02070309020205020404" pitchFamily="49" charset="0"/>
              </a:rPr>
              <a:t> </a:t>
            </a:r>
            <a:r>
              <a:rPr lang="en-US" sz="1300" dirty="0" err="1">
                <a:solidFill>
                  <a:srgbClr val="000000"/>
                </a:solidFill>
                <a:effectLst/>
                <a:latin typeface="Courier New" panose="02070309020205020404" pitchFamily="49" charset="0"/>
              </a:rPr>
              <a:t>msb</a:t>
            </a:r>
            <a:r>
              <a:rPr lang="en-US" sz="1300" dirty="0">
                <a:solidFill>
                  <a:srgbClr val="000000"/>
                </a:solidFill>
                <a:effectLst/>
                <a:latin typeface="Courier New" panose="02070309020205020404" pitchFamily="49" charset="0"/>
              </a:rPr>
              <a:t> </a:t>
            </a:r>
            <a:r>
              <a:rPr lang="en-US" sz="1300" b="1" dirty="0">
                <a:solidFill>
                  <a:srgbClr val="800000"/>
                </a:solidFill>
                <a:effectLst/>
                <a:latin typeface="Courier New" panose="02070309020205020404" pitchFamily="49" charset="0"/>
              </a:rPr>
              <a:t>where</a:t>
            </a:r>
            <a:r>
              <a:rPr lang="en-US" sz="1300" dirty="0">
                <a:solidFill>
                  <a:srgbClr val="000000"/>
                </a:solidFill>
                <a:effectLst/>
                <a:latin typeface="Courier New" panose="02070309020205020404" pitchFamily="49" charset="0"/>
              </a:rPr>
              <a:t> </a:t>
            </a:r>
            <a:r>
              <a:rPr lang="en-US" sz="1300" dirty="0" err="1">
                <a:solidFill>
                  <a:srgbClr val="000000"/>
                </a:solidFill>
                <a:effectLst/>
                <a:latin typeface="Courier New" panose="02070309020205020404" pitchFamily="49" charset="0"/>
              </a:rPr>
              <a:t>product_no</a:t>
            </a:r>
            <a:r>
              <a:rPr lang="en-US" sz="1300" dirty="0">
                <a:solidFill>
                  <a:srgbClr val="000000"/>
                </a:solidFill>
                <a:effectLst/>
                <a:latin typeface="Courier New" panose="02070309020205020404" pitchFamily="49" charset="0"/>
              </a:rPr>
              <a:t> =</a:t>
            </a:r>
            <a:r>
              <a:rPr lang="en-US" sz="1300" dirty="0">
                <a:solidFill>
                  <a:srgbClr val="008000"/>
                </a:solidFill>
                <a:effectLst/>
                <a:latin typeface="Courier New" panose="02070309020205020404" pitchFamily="49" charset="0"/>
              </a:rPr>
              <a:t>'M1259480-001-G1'</a:t>
            </a:r>
            <a:endParaRPr lang="en-US" sz="1300" dirty="0">
              <a:solidFill>
                <a:srgbClr val="000000"/>
              </a:solidFill>
              <a:effectLst/>
              <a:latin typeface="Courier New" panose="02070309020205020404" pitchFamily="49" charset="0"/>
            </a:endParaRPr>
          </a:p>
          <a:p>
            <a:pPr marL="0" marR="0">
              <a:spcBef>
                <a:spcPts val="0"/>
              </a:spcBef>
              <a:spcAft>
                <a:spcPts val="0"/>
              </a:spcAft>
            </a:pPr>
            <a:r>
              <a:rPr lang="en-US" sz="1300" b="1" dirty="0">
                <a:solidFill>
                  <a:srgbClr val="800000"/>
                </a:solidFill>
                <a:effectLst/>
                <a:latin typeface="Courier New" panose="02070309020205020404" pitchFamily="49" charset="0"/>
              </a:rPr>
              <a:t>select</a:t>
            </a:r>
            <a:r>
              <a:rPr lang="en-US" sz="1300" dirty="0">
                <a:solidFill>
                  <a:srgbClr val="000000"/>
                </a:solidFill>
                <a:effectLst/>
                <a:latin typeface="Courier New" panose="02070309020205020404" pitchFamily="49" charset="0"/>
              </a:rPr>
              <a:t> * </a:t>
            </a:r>
            <a:r>
              <a:rPr lang="en-US" sz="1300" b="1" dirty="0">
                <a:solidFill>
                  <a:srgbClr val="800000"/>
                </a:solidFill>
                <a:effectLst/>
                <a:latin typeface="Courier New" panose="02070309020205020404" pitchFamily="49" charset="0"/>
              </a:rPr>
              <a:t>from</a:t>
            </a:r>
            <a:r>
              <a:rPr lang="en-US" sz="1300" dirty="0">
                <a:solidFill>
                  <a:srgbClr val="000000"/>
                </a:solidFill>
                <a:effectLst/>
                <a:latin typeface="Courier New" panose="02070309020205020404" pitchFamily="49" charset="0"/>
              </a:rPr>
              <a:t> </a:t>
            </a:r>
            <a:r>
              <a:rPr lang="en-US" sz="1300" dirty="0" err="1">
                <a:solidFill>
                  <a:schemeClr val="accent1"/>
                </a:solidFill>
                <a:effectLst/>
                <a:latin typeface="Courier New" panose="02070309020205020404" pitchFamily="49" charset="0"/>
              </a:rPr>
              <a:t>mes.mes_smt_bom_detail</a:t>
            </a:r>
            <a:r>
              <a:rPr lang="en-US" sz="1300" dirty="0">
                <a:solidFill>
                  <a:schemeClr val="accent1"/>
                </a:solidFill>
                <a:effectLst/>
                <a:latin typeface="Courier New" panose="02070309020205020404" pitchFamily="49" charset="0"/>
              </a:rPr>
              <a:t> </a:t>
            </a:r>
            <a:r>
              <a:rPr lang="en-US" sz="1300" dirty="0" err="1">
                <a:solidFill>
                  <a:srgbClr val="000000"/>
                </a:solidFill>
                <a:effectLst/>
                <a:latin typeface="Courier New" panose="02070309020205020404" pitchFamily="49" charset="0"/>
              </a:rPr>
              <a:t>msbd</a:t>
            </a:r>
            <a:r>
              <a:rPr lang="en-US" sz="1300" dirty="0">
                <a:solidFill>
                  <a:srgbClr val="000000"/>
                </a:solidFill>
                <a:effectLst/>
                <a:latin typeface="Courier New" panose="02070309020205020404" pitchFamily="49" charset="0"/>
              </a:rPr>
              <a:t> </a:t>
            </a:r>
            <a:r>
              <a:rPr lang="en-US" sz="1300" b="1" dirty="0">
                <a:solidFill>
                  <a:srgbClr val="800000"/>
                </a:solidFill>
                <a:effectLst/>
                <a:latin typeface="Courier New" panose="02070309020205020404" pitchFamily="49" charset="0"/>
              </a:rPr>
              <a:t>where</a:t>
            </a:r>
            <a:r>
              <a:rPr lang="en-US" sz="1300" dirty="0">
                <a:solidFill>
                  <a:srgbClr val="000000"/>
                </a:solidFill>
                <a:effectLst/>
                <a:latin typeface="Courier New" panose="02070309020205020404" pitchFamily="49" charset="0"/>
              </a:rPr>
              <a:t> </a:t>
            </a:r>
            <a:r>
              <a:rPr lang="en-US" sz="1300" dirty="0" err="1">
                <a:solidFill>
                  <a:srgbClr val="000000"/>
                </a:solidFill>
                <a:effectLst/>
                <a:latin typeface="Courier New" panose="02070309020205020404" pitchFamily="49" charset="0"/>
              </a:rPr>
              <a:t>smt_bom_id</a:t>
            </a:r>
            <a:r>
              <a:rPr lang="en-US" sz="1300" dirty="0">
                <a:solidFill>
                  <a:srgbClr val="000000"/>
                </a:solidFill>
                <a:effectLst/>
                <a:latin typeface="Courier New" panose="02070309020205020404" pitchFamily="49" charset="0"/>
              </a:rPr>
              <a:t> =</a:t>
            </a:r>
            <a:r>
              <a:rPr lang="en-US" sz="1300" dirty="0">
                <a:solidFill>
                  <a:srgbClr val="0000FF"/>
                </a:solidFill>
                <a:effectLst/>
                <a:latin typeface="Courier New" panose="02070309020205020404" pitchFamily="49" charset="0"/>
              </a:rPr>
              <a:t>1012</a:t>
            </a:r>
            <a:endParaRPr lang="en-US" sz="1300" dirty="0">
              <a:solidFill>
                <a:srgbClr val="000000"/>
              </a:solidFill>
              <a:effectLst/>
              <a:latin typeface="Courier New" panose="02070309020205020404" pitchFamily="49" charset="0"/>
            </a:endParaRPr>
          </a:p>
          <a:p>
            <a:pPr>
              <a:defRPr/>
            </a:pPr>
            <a:endParaRPr lang="en-US" sz="1200" dirty="0">
              <a:solidFill>
                <a:srgbClr val="000000"/>
              </a:solidFill>
              <a:latin typeface="Courier New" panose="02070309020205020404" pitchFamily="49" charset="0"/>
            </a:endParaRPr>
          </a:p>
          <a:p>
            <a:pPr marR="0" lvl="0" algn="l" defTabSz="914400" rtl="0" eaLnBrk="1" fontAlgn="auto" latinLnBrk="0" hangingPunct="1">
              <a:lnSpc>
                <a:spcPct val="100000"/>
              </a:lnSpc>
              <a:spcBef>
                <a:spcPts val="0"/>
              </a:spcBef>
              <a:spcAft>
                <a:spcPts val="0"/>
              </a:spcAft>
              <a:buClrTx/>
              <a:buSzTx/>
              <a:tabLst/>
              <a:defRPr/>
            </a:pPr>
            <a:r>
              <a:rPr kumimoji="0" lang="vi-VN" altLang="zh-CN" sz="1400" b="0" i="0" u="none" strike="noStrike" kern="1200" cap="none" spc="0" normalizeH="0" baseline="0" noProof="0" dirty="0" err="1">
                <a:ln>
                  <a:noFill/>
                </a:ln>
                <a:solidFill>
                  <a:prstClr val="black"/>
                </a:solidFill>
                <a:effectLst/>
                <a:uLnTx/>
                <a:uFillTx/>
                <a:latin typeface="Arial"/>
                <a:cs typeface="+mn-cs"/>
              </a:rPr>
              <a:t>Key</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mapping</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smt_bom_id</a:t>
            </a:r>
            <a:endParaRPr kumimoji="0" lang="vi-VN" altLang="zh-CN" sz="1400" b="0" i="0" u="none" strike="noStrike" kern="1200" cap="none" spc="0" normalizeH="0" baseline="0" noProof="0" dirty="0">
              <a:ln>
                <a:noFill/>
              </a:ln>
              <a:solidFill>
                <a:prstClr val="black"/>
              </a:solidFill>
              <a:effectLst/>
              <a:uLnTx/>
              <a:uFillTx/>
              <a:latin typeface="Arial"/>
              <a:cs typeface="+mn-cs"/>
            </a:endParaRPr>
          </a:p>
        </p:txBody>
      </p:sp>
      <p:sp>
        <p:nvSpPr>
          <p:cNvPr id="8" name="Rectangle: Rounded Corners 7">
            <a:extLst>
              <a:ext uri="{FF2B5EF4-FFF2-40B4-BE49-F238E27FC236}">
                <a16:creationId xmlns:a16="http://schemas.microsoft.com/office/drawing/2014/main" id="{4B348199-5BD0-4FF3-BE4C-0F6B55438504}"/>
              </a:ext>
            </a:extLst>
          </p:cNvPr>
          <p:cNvSpPr/>
          <p:nvPr/>
        </p:nvSpPr>
        <p:spPr>
          <a:xfrm>
            <a:off x="560581" y="1975917"/>
            <a:ext cx="329671" cy="160892"/>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Rounded Corners 8">
            <a:extLst>
              <a:ext uri="{FF2B5EF4-FFF2-40B4-BE49-F238E27FC236}">
                <a16:creationId xmlns:a16="http://schemas.microsoft.com/office/drawing/2014/main" id="{44D4E3D4-1CCB-4BE1-800C-EDB5A8DA5CC6}"/>
              </a:ext>
            </a:extLst>
          </p:cNvPr>
          <p:cNvSpPr/>
          <p:nvPr/>
        </p:nvSpPr>
        <p:spPr>
          <a:xfrm>
            <a:off x="760396" y="4842641"/>
            <a:ext cx="789271" cy="1422868"/>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9014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5CA27-3112-4FCF-8CF8-FB5669EFCA80}"/>
              </a:ext>
            </a:extLst>
          </p:cNvPr>
          <p:cNvSpPr>
            <a:spLocks noGrp="1"/>
          </p:cNvSpPr>
          <p:nvPr>
            <p:ph type="title"/>
          </p:nvPr>
        </p:nvSpPr>
        <p:spPr/>
        <p:txBody>
          <a:bodyPr/>
          <a:lstStyle/>
          <a:p>
            <a:r>
              <a:rPr lang="vi-VN" dirty="0"/>
              <a:t>Thêm </a:t>
            </a:r>
            <a:r>
              <a:rPr lang="vi-VN" dirty="0" err="1"/>
              <a:t>mới</a:t>
            </a:r>
            <a:r>
              <a:rPr lang="vi-VN" dirty="0"/>
              <a:t> </a:t>
            </a:r>
            <a:r>
              <a:rPr lang="vi-VN" dirty="0" err="1"/>
              <a:t>bộ</a:t>
            </a:r>
            <a:r>
              <a:rPr lang="vi-VN" dirty="0"/>
              <a:t> </a:t>
            </a:r>
            <a:r>
              <a:rPr lang="vi-VN" dirty="0" err="1"/>
              <a:t>phận</a:t>
            </a:r>
            <a:endParaRPr lang="en-US" dirty="0"/>
          </a:p>
        </p:txBody>
      </p:sp>
      <p:pic>
        <p:nvPicPr>
          <p:cNvPr id="4" name="Picture 3">
            <a:extLst>
              <a:ext uri="{FF2B5EF4-FFF2-40B4-BE49-F238E27FC236}">
                <a16:creationId xmlns:a16="http://schemas.microsoft.com/office/drawing/2014/main" id="{3A707237-849A-4E70-A653-0CF2DCF3478D}"/>
              </a:ext>
            </a:extLst>
          </p:cNvPr>
          <p:cNvPicPr>
            <a:picLocks noChangeAspect="1"/>
          </p:cNvPicPr>
          <p:nvPr/>
        </p:nvPicPr>
        <p:blipFill>
          <a:blip r:embed="rId2"/>
          <a:stretch>
            <a:fillRect/>
          </a:stretch>
        </p:blipFill>
        <p:spPr>
          <a:xfrm>
            <a:off x="77003" y="1382303"/>
            <a:ext cx="7911966" cy="3382201"/>
          </a:xfrm>
          <a:prstGeom prst="rect">
            <a:avLst/>
          </a:prstGeom>
        </p:spPr>
      </p:pic>
      <p:pic>
        <p:nvPicPr>
          <p:cNvPr id="6" name="Picture 5">
            <a:extLst>
              <a:ext uri="{FF2B5EF4-FFF2-40B4-BE49-F238E27FC236}">
                <a16:creationId xmlns:a16="http://schemas.microsoft.com/office/drawing/2014/main" id="{588F81E8-1CA7-463C-A5C9-D26242389F4A}"/>
              </a:ext>
            </a:extLst>
          </p:cNvPr>
          <p:cNvPicPr>
            <a:picLocks noChangeAspect="1"/>
          </p:cNvPicPr>
          <p:nvPr/>
        </p:nvPicPr>
        <p:blipFill>
          <a:blip r:embed="rId3"/>
          <a:stretch>
            <a:fillRect/>
          </a:stretch>
        </p:blipFill>
        <p:spPr>
          <a:xfrm>
            <a:off x="151007" y="4984306"/>
            <a:ext cx="7763958" cy="895475"/>
          </a:xfrm>
          <a:prstGeom prst="rect">
            <a:avLst/>
          </a:prstGeom>
        </p:spPr>
      </p:pic>
      <p:sp>
        <p:nvSpPr>
          <p:cNvPr id="7" name="文字方塊 7">
            <a:extLst>
              <a:ext uri="{FF2B5EF4-FFF2-40B4-BE49-F238E27FC236}">
                <a16:creationId xmlns:a16="http://schemas.microsoft.com/office/drawing/2014/main" id="{7A74AB40-319F-4580-A7E0-05FA319EF959}"/>
              </a:ext>
            </a:extLst>
          </p:cNvPr>
          <p:cNvSpPr txBox="1"/>
          <p:nvPr/>
        </p:nvSpPr>
        <p:spPr>
          <a:xfrm>
            <a:off x="8181829" y="1505595"/>
            <a:ext cx="3830500" cy="2246769"/>
          </a:xfrm>
          <a:prstGeom prst="rect">
            <a:avLst/>
          </a:prstGeom>
          <a:noFill/>
        </p:spPr>
        <p:txBody>
          <a:bodyPr wrap="square" rtlCol="0">
            <a:spAutoFit/>
          </a:bodyPr>
          <a:lstStyle/>
          <a:p>
            <a:pPr marL="285750" marR="0" lvl="0" indent="-285750" algn="l" defTabSz="914400" rtl="0" eaLnBrk="1" fontAlgn="auto" latinLnBrk="0" hangingPunct="1">
              <a:lnSpc>
                <a:spcPct val="150000"/>
              </a:lnSpc>
              <a:spcBef>
                <a:spcPts val="0"/>
              </a:spcBef>
              <a:spcAft>
                <a:spcPts val="0"/>
              </a:spcAft>
              <a:buClrTx/>
              <a:buSzTx/>
              <a:buFontTx/>
              <a:buChar char="-"/>
              <a:tabLst/>
              <a:defRPr/>
            </a:pPr>
            <a:r>
              <a:rPr kumimoji="0" lang="vi-VN" altLang="zh-CN" sz="1400" b="0" i="0" u="none" strike="noStrike" kern="1200" cap="none" spc="0" normalizeH="0" baseline="0" noProof="0" dirty="0" err="1">
                <a:ln>
                  <a:noFill/>
                </a:ln>
                <a:solidFill>
                  <a:prstClr val="black"/>
                </a:solidFill>
                <a:effectLst/>
                <a:uLnTx/>
                <a:uFillTx/>
                <a:latin typeface="Arial"/>
                <a:cs typeface="+mn-cs"/>
              </a:rPr>
              <a:t>Click</a:t>
            </a:r>
            <a:r>
              <a:rPr kumimoji="0" lang="vi-VN" altLang="zh-CN" sz="1400" b="0" i="0" u="none" strike="noStrike" kern="1200" cap="none" spc="0" normalizeH="0" baseline="0" noProof="0" dirty="0">
                <a:ln>
                  <a:noFill/>
                </a:ln>
                <a:solidFill>
                  <a:prstClr val="black"/>
                </a:solidFill>
                <a:effectLst/>
                <a:uLnTx/>
                <a:uFillTx/>
                <a:latin typeface="Arial"/>
                <a:cs typeface="+mn-cs"/>
              </a:rPr>
              <a:t> (+) </a:t>
            </a:r>
            <a:r>
              <a:rPr kumimoji="0" lang="vi-VN" altLang="zh-CN" sz="1400" b="0" i="0" u="none" strike="noStrike" kern="1200" cap="none" spc="0" normalizeH="0" baseline="0" noProof="0" dirty="0" err="1">
                <a:ln>
                  <a:noFill/>
                </a:ln>
                <a:solidFill>
                  <a:prstClr val="black"/>
                </a:solidFill>
                <a:effectLst/>
                <a:uLnTx/>
                <a:uFillTx/>
                <a:latin typeface="Arial"/>
                <a:cs typeface="+mn-cs"/>
              </a:rPr>
              <a:t>và</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điền</a:t>
            </a:r>
            <a:r>
              <a:rPr kumimoji="0" lang="vi-VN" altLang="zh-CN" sz="1400" b="0" i="0" u="none" strike="noStrike" kern="1200" cap="none" spc="0" normalizeH="0" baseline="0" noProof="0" dirty="0">
                <a:ln>
                  <a:noFill/>
                </a:ln>
                <a:solidFill>
                  <a:prstClr val="black"/>
                </a:solidFill>
                <a:effectLst/>
                <a:uLnTx/>
                <a:uFillTx/>
                <a:latin typeface="Arial"/>
                <a:cs typeface="+mn-cs"/>
              </a:rPr>
              <a:t> thông tin </a:t>
            </a:r>
            <a:r>
              <a:rPr kumimoji="0" lang="vi-VN" altLang="zh-CN" sz="1400" b="0" i="0" u="none" strike="noStrike" kern="1200" cap="none" spc="0" normalizeH="0" baseline="0" noProof="0" dirty="0" err="1">
                <a:ln>
                  <a:noFill/>
                </a:ln>
                <a:solidFill>
                  <a:prstClr val="black"/>
                </a:solidFill>
                <a:effectLst/>
                <a:uLnTx/>
                <a:uFillTx/>
                <a:latin typeface="Arial"/>
                <a:cs typeface="+mn-cs"/>
              </a:rPr>
              <a:t>để</a:t>
            </a:r>
            <a:r>
              <a:rPr kumimoji="0" lang="vi-VN" altLang="zh-CN" sz="1400" b="0" i="0" u="none" strike="noStrike" kern="1200" cap="none" spc="0" normalizeH="0" baseline="0" noProof="0" dirty="0">
                <a:ln>
                  <a:noFill/>
                </a:ln>
                <a:solidFill>
                  <a:prstClr val="black"/>
                </a:solidFill>
                <a:effectLst/>
                <a:uLnTx/>
                <a:uFillTx/>
                <a:latin typeface="Arial"/>
                <a:cs typeface="+mn-cs"/>
              </a:rPr>
              <a:t> thêm </a:t>
            </a:r>
            <a:r>
              <a:rPr kumimoji="0" lang="vi-VN" altLang="zh-CN" sz="1400" b="0" i="0" u="none" strike="noStrike" kern="1200" cap="none" spc="0" normalizeH="0" baseline="0" noProof="0" dirty="0" err="1">
                <a:ln>
                  <a:noFill/>
                </a:ln>
                <a:solidFill>
                  <a:prstClr val="black"/>
                </a:solidFill>
                <a:effectLst/>
                <a:uLnTx/>
                <a:uFillTx/>
                <a:latin typeface="Arial"/>
                <a:cs typeface="+mn-cs"/>
              </a:rPr>
              <a:t>mới</a:t>
            </a:r>
            <a:endParaRPr kumimoji="0" lang="vi-VN" altLang="zh-CN" sz="1400" b="0" i="0" u="none" strike="noStrike" kern="1200" cap="none" spc="0" normalizeH="0" baseline="0" noProof="0" dirty="0">
              <a:ln>
                <a:noFill/>
              </a:ln>
              <a:solidFill>
                <a:prstClr val="black"/>
              </a:solidFill>
              <a:effectLst/>
              <a:uLnTx/>
              <a:uFillTx/>
              <a:latin typeface="Arial"/>
              <a:cs typeface="+mn-cs"/>
            </a:endParaRPr>
          </a:p>
          <a:p>
            <a:pPr marL="285750" marR="0" lvl="0" indent="-285750" algn="l" defTabSz="914400" rtl="0" eaLnBrk="1" fontAlgn="auto" latinLnBrk="0" hangingPunct="1">
              <a:lnSpc>
                <a:spcPct val="150000"/>
              </a:lnSpc>
              <a:spcBef>
                <a:spcPts val="0"/>
              </a:spcBef>
              <a:spcAft>
                <a:spcPts val="0"/>
              </a:spcAft>
              <a:buClrTx/>
              <a:buSzTx/>
              <a:buFontTx/>
              <a:buChar char="-"/>
              <a:tabLst/>
              <a:defRPr/>
            </a:pPr>
            <a:r>
              <a:rPr lang="vi-VN" altLang="zh-CN" sz="1400" dirty="0" err="1">
                <a:solidFill>
                  <a:prstClr val="black"/>
                </a:solidFill>
                <a:latin typeface="Arial"/>
              </a:rPr>
              <a:t>Data</a:t>
            </a:r>
            <a:r>
              <a:rPr lang="vi-VN" altLang="zh-CN" sz="1400" dirty="0">
                <a:solidFill>
                  <a:prstClr val="black"/>
                </a:solidFill>
                <a:latin typeface="Arial"/>
              </a:rPr>
              <a:t> </a:t>
            </a:r>
            <a:r>
              <a:rPr lang="vi-VN" altLang="zh-CN" sz="1400" dirty="0" err="1">
                <a:solidFill>
                  <a:prstClr val="black"/>
                </a:solidFill>
                <a:latin typeface="Arial"/>
              </a:rPr>
              <a:t>sẽ</a:t>
            </a:r>
            <a:r>
              <a:rPr lang="vi-VN" altLang="zh-CN" sz="1400" dirty="0">
                <a:solidFill>
                  <a:prstClr val="black"/>
                </a:solidFill>
                <a:latin typeface="Arial"/>
              </a:rPr>
              <a:t> </a:t>
            </a:r>
            <a:r>
              <a:rPr lang="vi-VN" altLang="zh-CN" sz="1400" dirty="0" err="1">
                <a:solidFill>
                  <a:prstClr val="black"/>
                </a:solidFill>
                <a:latin typeface="Arial"/>
              </a:rPr>
              <a:t>được</a:t>
            </a:r>
            <a:r>
              <a:rPr lang="vi-VN" altLang="zh-CN" sz="1400" dirty="0">
                <a:solidFill>
                  <a:prstClr val="black"/>
                </a:solidFill>
                <a:latin typeface="Arial"/>
              </a:rPr>
              <a:t> thêm </a:t>
            </a:r>
            <a:r>
              <a:rPr lang="vi-VN" altLang="zh-CN" sz="1400" dirty="0" err="1">
                <a:solidFill>
                  <a:prstClr val="black"/>
                </a:solidFill>
                <a:latin typeface="Arial"/>
              </a:rPr>
              <a:t>vào</a:t>
            </a:r>
            <a:r>
              <a:rPr lang="vi-VN" altLang="zh-CN" sz="1400" dirty="0">
                <a:solidFill>
                  <a:prstClr val="black"/>
                </a:solidFill>
                <a:latin typeface="Arial"/>
              </a:rPr>
              <a:t> </a:t>
            </a:r>
            <a:r>
              <a:rPr lang="vi-VN" altLang="zh-CN" sz="1400" dirty="0" err="1">
                <a:solidFill>
                  <a:prstClr val="black"/>
                </a:solidFill>
                <a:latin typeface="Arial"/>
              </a:rPr>
              <a:t>bảng</a:t>
            </a:r>
            <a:r>
              <a:rPr lang="vi-VN" altLang="zh-CN" sz="1400" dirty="0">
                <a:solidFill>
                  <a:prstClr val="black"/>
                </a:solidFill>
                <a:latin typeface="Arial"/>
              </a:rPr>
              <a:t> như </a:t>
            </a:r>
            <a:r>
              <a:rPr lang="vi-VN" altLang="zh-CN" sz="1400" dirty="0" err="1">
                <a:solidFill>
                  <a:prstClr val="black"/>
                </a:solidFill>
                <a:latin typeface="Arial"/>
              </a:rPr>
              <a:t>hình</a:t>
            </a:r>
            <a:r>
              <a:rPr lang="vi-VN" altLang="zh-CN" sz="1400" dirty="0">
                <a:solidFill>
                  <a:prstClr val="black"/>
                </a:solidFill>
                <a:latin typeface="Arial"/>
              </a:rPr>
              <a:t> </a:t>
            </a:r>
            <a:r>
              <a:rPr lang="vi-VN" altLang="zh-CN" sz="1400" dirty="0" err="1">
                <a:solidFill>
                  <a:prstClr val="black"/>
                </a:solidFill>
                <a:latin typeface="Arial"/>
              </a:rPr>
              <a:t>dưới</a:t>
            </a:r>
            <a:r>
              <a:rPr lang="vi-VN" altLang="zh-CN" sz="1400" dirty="0">
                <a:solidFill>
                  <a:prstClr val="black"/>
                </a:solidFill>
                <a:latin typeface="Arial"/>
              </a:rPr>
              <a:t> </a:t>
            </a:r>
          </a:p>
          <a:p>
            <a:pPr marL="285750" indent="-285750">
              <a:lnSpc>
                <a:spcPct val="150000"/>
              </a:lnSpc>
              <a:buFontTx/>
              <a:buChar char="-"/>
              <a:defRPr/>
            </a:pPr>
            <a:r>
              <a:rPr lang="vi-VN" altLang="zh-CN" sz="1400" dirty="0" err="1">
                <a:solidFill>
                  <a:srgbClr val="000000"/>
                </a:solidFill>
                <a:effectLst/>
                <a:latin typeface="+mj-lt"/>
              </a:rPr>
              <a:t>Dept</a:t>
            </a:r>
            <a:r>
              <a:rPr lang="vi-VN" altLang="zh-CN" sz="1400" dirty="0">
                <a:solidFill>
                  <a:srgbClr val="000000"/>
                </a:solidFill>
                <a:effectLst/>
                <a:latin typeface="+mj-lt"/>
              </a:rPr>
              <a:t> </a:t>
            </a:r>
            <a:r>
              <a:rPr lang="vi-VN" altLang="zh-CN" sz="1400" dirty="0" err="1">
                <a:solidFill>
                  <a:srgbClr val="000000"/>
                </a:solidFill>
                <a:effectLst/>
                <a:latin typeface="+mj-lt"/>
              </a:rPr>
              <a:t>type</a:t>
            </a:r>
            <a:r>
              <a:rPr lang="vi-VN" altLang="zh-CN" sz="1400" dirty="0">
                <a:solidFill>
                  <a:srgbClr val="000000"/>
                </a:solidFill>
                <a:effectLst/>
                <a:latin typeface="+mj-lt"/>
              </a:rPr>
              <a:t>:</a:t>
            </a:r>
            <a:r>
              <a:rPr lang="zh-CN" altLang="en-US" sz="1400" dirty="0">
                <a:solidFill>
                  <a:srgbClr val="000000"/>
                </a:solidFill>
                <a:effectLst/>
                <a:latin typeface="Courier New" panose="02070309020205020404" pitchFamily="49" charset="0"/>
              </a:rPr>
              <a:t>部门类型</a:t>
            </a:r>
            <a:r>
              <a:rPr lang="en-US" altLang="zh-CN" sz="1400" dirty="0">
                <a:solidFill>
                  <a:srgbClr val="000000"/>
                </a:solidFill>
                <a:effectLst/>
                <a:latin typeface="Courier New" panose="02070309020205020404" pitchFamily="49" charset="0"/>
              </a:rPr>
              <a:t>-</a:t>
            </a:r>
            <a:r>
              <a:rPr lang="zh-CN" altLang="en-US" sz="1400" dirty="0">
                <a:solidFill>
                  <a:srgbClr val="000000"/>
                </a:solidFill>
                <a:effectLst/>
                <a:latin typeface="Courier New" panose="02070309020205020404" pitchFamily="49" charset="0"/>
              </a:rPr>
              <a:t>数据字典：</a:t>
            </a:r>
            <a:r>
              <a:rPr lang="en-US" altLang="zh-CN" sz="1400" dirty="0">
                <a:solidFill>
                  <a:srgbClr val="0000FF"/>
                </a:solidFill>
                <a:effectLst/>
                <a:latin typeface="Courier New" panose="02070309020205020404" pitchFamily="49" charset="0"/>
              </a:rPr>
              <a:t>1</a:t>
            </a:r>
            <a:r>
              <a:rPr lang="en-US" altLang="zh-CN" sz="1400" dirty="0">
                <a:solidFill>
                  <a:srgbClr val="000000"/>
                </a:solidFill>
                <a:effectLst/>
                <a:latin typeface="Courier New" panose="02070309020205020404" pitchFamily="49" charset="0"/>
              </a:rPr>
              <a:t>-</a:t>
            </a:r>
            <a:r>
              <a:rPr lang="zh-CN" altLang="en-US" sz="1400" dirty="0">
                <a:solidFill>
                  <a:srgbClr val="000000"/>
                </a:solidFill>
                <a:effectLst/>
                <a:latin typeface="Courier New" panose="02070309020205020404" pitchFamily="49" charset="0"/>
              </a:rPr>
              <a:t>事业处（</a:t>
            </a:r>
            <a:r>
              <a:rPr lang="en-US" altLang="zh-CN" sz="1400" dirty="0" err="1">
                <a:solidFill>
                  <a:srgbClr val="000000"/>
                </a:solidFill>
                <a:effectLst/>
                <a:latin typeface="Courier New" panose="02070309020205020404" pitchFamily="49" charset="0"/>
              </a:rPr>
              <a:t>bu</a:t>
            </a:r>
            <a:r>
              <a:rPr lang="zh-CN" altLang="en-US" sz="1400" dirty="0">
                <a:solidFill>
                  <a:srgbClr val="000000"/>
                </a:solidFill>
                <a:effectLst/>
                <a:latin typeface="Courier New" panose="02070309020205020404" pitchFamily="49" charset="0"/>
              </a:rPr>
              <a:t>） </a:t>
            </a:r>
            <a:r>
              <a:rPr lang="en-US" altLang="zh-CN" sz="1400" dirty="0">
                <a:solidFill>
                  <a:srgbClr val="0000FF"/>
                </a:solidFill>
                <a:effectLst/>
                <a:latin typeface="Courier New" panose="02070309020205020404" pitchFamily="49" charset="0"/>
              </a:rPr>
              <a:t>2</a:t>
            </a:r>
            <a:r>
              <a:rPr lang="en-US" altLang="zh-CN" sz="1400" dirty="0">
                <a:solidFill>
                  <a:srgbClr val="000000"/>
                </a:solidFill>
                <a:effectLst/>
                <a:latin typeface="Courier New" panose="02070309020205020404" pitchFamily="49" charset="0"/>
              </a:rPr>
              <a:t>-</a:t>
            </a:r>
            <a:r>
              <a:rPr lang="zh-CN" altLang="en-US" sz="1400" dirty="0">
                <a:solidFill>
                  <a:srgbClr val="000000"/>
                </a:solidFill>
                <a:effectLst/>
                <a:latin typeface="Courier New" panose="02070309020205020404" pitchFamily="49" charset="0"/>
              </a:rPr>
              <a:t>工厂</a:t>
            </a:r>
            <a:r>
              <a:rPr lang="en-US" altLang="zh-CN" sz="1400" dirty="0">
                <a:solidFill>
                  <a:srgbClr val="000000"/>
                </a:solidFill>
                <a:effectLst/>
                <a:latin typeface="Courier New" panose="02070309020205020404" pitchFamily="49" charset="0"/>
              </a:rPr>
              <a:t>(plant) </a:t>
            </a:r>
            <a:r>
              <a:rPr lang="en-US" altLang="zh-CN" sz="1400" dirty="0">
                <a:solidFill>
                  <a:srgbClr val="0000FF"/>
                </a:solidFill>
                <a:effectLst/>
                <a:latin typeface="Courier New" panose="02070309020205020404" pitchFamily="49" charset="0"/>
              </a:rPr>
              <a:t>3</a:t>
            </a:r>
            <a:r>
              <a:rPr lang="en-US" altLang="zh-CN" sz="1400" dirty="0">
                <a:solidFill>
                  <a:srgbClr val="000000"/>
                </a:solidFill>
                <a:effectLst/>
                <a:latin typeface="Courier New" panose="02070309020205020404" pitchFamily="49" charset="0"/>
              </a:rPr>
              <a:t>-</a:t>
            </a:r>
            <a:r>
              <a:rPr lang="zh-CN" altLang="en-US" sz="1400" dirty="0">
                <a:solidFill>
                  <a:srgbClr val="000000"/>
                </a:solidFill>
                <a:effectLst/>
                <a:latin typeface="Courier New" panose="02070309020205020404" pitchFamily="49" charset="0"/>
              </a:rPr>
              <a:t>部门</a:t>
            </a:r>
            <a:r>
              <a:rPr lang="en-US" altLang="zh-CN" sz="1400" dirty="0">
                <a:solidFill>
                  <a:srgbClr val="000000"/>
                </a:solidFill>
                <a:effectLst/>
                <a:latin typeface="Courier New" panose="02070309020205020404" pitchFamily="49" charset="0"/>
              </a:rPr>
              <a:t>(dept) </a:t>
            </a:r>
            <a:r>
              <a:rPr lang="en-US" altLang="zh-CN" sz="1400" dirty="0">
                <a:solidFill>
                  <a:srgbClr val="0000FF"/>
                </a:solidFill>
                <a:effectLst/>
                <a:latin typeface="Courier New" panose="02070309020205020404" pitchFamily="49" charset="0"/>
              </a:rPr>
              <a:t>4</a:t>
            </a:r>
            <a:r>
              <a:rPr lang="en-US" altLang="zh-CN" sz="1400" dirty="0">
                <a:solidFill>
                  <a:srgbClr val="000000"/>
                </a:solidFill>
                <a:effectLst/>
                <a:latin typeface="Courier New" panose="02070309020205020404" pitchFamily="49" charset="0"/>
              </a:rPr>
              <a:t>-</a:t>
            </a:r>
            <a:r>
              <a:rPr lang="zh-CN" altLang="en-US" sz="1400" dirty="0">
                <a:solidFill>
                  <a:srgbClr val="000000"/>
                </a:solidFill>
                <a:effectLst/>
                <a:latin typeface="Courier New" panose="02070309020205020404" pitchFamily="49" charset="0"/>
              </a:rPr>
              <a:t>課</a:t>
            </a:r>
            <a:r>
              <a:rPr lang="en-US" altLang="zh-CN" sz="1400" dirty="0">
                <a:solidFill>
                  <a:srgbClr val="000000"/>
                </a:solidFill>
                <a:effectLst/>
                <a:latin typeface="Courier New" panose="02070309020205020404" pitchFamily="49" charset="0"/>
              </a:rPr>
              <a:t>()</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vi-VN" altLang="zh-CN" sz="1400" b="0" i="0" u="none" strike="noStrike" kern="1200" cap="none" spc="0" normalizeH="0" baseline="0" noProof="0" dirty="0">
              <a:ln>
                <a:noFill/>
              </a:ln>
              <a:solidFill>
                <a:prstClr val="black"/>
              </a:solidFill>
              <a:effectLst/>
              <a:uLnTx/>
              <a:uFillTx/>
              <a:latin typeface="Arial"/>
              <a:cs typeface="+mn-cs"/>
            </a:endParaRPr>
          </a:p>
        </p:txBody>
      </p:sp>
    </p:spTree>
    <p:extLst>
      <p:ext uri="{BB962C8B-B14F-4D97-AF65-F5344CB8AC3E}">
        <p14:creationId xmlns:p14="http://schemas.microsoft.com/office/powerpoint/2010/main" val="13121724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A234F-B46E-46EB-8655-CA4AED87698F}"/>
              </a:ext>
            </a:extLst>
          </p:cNvPr>
          <p:cNvSpPr>
            <a:spLocks noGrp="1"/>
          </p:cNvSpPr>
          <p:nvPr>
            <p:ph type="title"/>
          </p:nvPr>
        </p:nvSpPr>
        <p:spPr/>
        <p:txBody>
          <a:bodyPr/>
          <a:lstStyle/>
          <a:p>
            <a:r>
              <a:rPr lang="en-US" dirty="0"/>
              <a:t>ASSY BOM</a:t>
            </a:r>
          </a:p>
        </p:txBody>
      </p:sp>
      <p:pic>
        <p:nvPicPr>
          <p:cNvPr id="4" name="Picture 3">
            <a:extLst>
              <a:ext uri="{FF2B5EF4-FFF2-40B4-BE49-F238E27FC236}">
                <a16:creationId xmlns:a16="http://schemas.microsoft.com/office/drawing/2014/main" id="{E7894916-B7E8-46C5-AD73-175F3BEC7FAD}"/>
              </a:ext>
            </a:extLst>
          </p:cNvPr>
          <p:cNvPicPr>
            <a:picLocks noChangeAspect="1"/>
          </p:cNvPicPr>
          <p:nvPr/>
        </p:nvPicPr>
        <p:blipFill>
          <a:blip r:embed="rId2"/>
          <a:stretch>
            <a:fillRect/>
          </a:stretch>
        </p:blipFill>
        <p:spPr>
          <a:xfrm>
            <a:off x="19250" y="1449679"/>
            <a:ext cx="9288380" cy="4951120"/>
          </a:xfrm>
          <a:prstGeom prst="rect">
            <a:avLst/>
          </a:prstGeom>
        </p:spPr>
      </p:pic>
      <p:sp>
        <p:nvSpPr>
          <p:cNvPr id="5" name="文字方塊 7">
            <a:extLst>
              <a:ext uri="{FF2B5EF4-FFF2-40B4-BE49-F238E27FC236}">
                <a16:creationId xmlns:a16="http://schemas.microsoft.com/office/drawing/2014/main" id="{6AB3D44B-15DA-44FE-A85B-4201F4B9D589}"/>
              </a:ext>
            </a:extLst>
          </p:cNvPr>
          <p:cNvSpPr txBox="1"/>
          <p:nvPr/>
        </p:nvSpPr>
        <p:spPr>
          <a:xfrm>
            <a:off x="9307630" y="1399950"/>
            <a:ext cx="2884370" cy="160043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en-US" altLang="zh-CN" sz="1400" b="0" i="0" u="none" strike="noStrike" kern="1200" cap="none" spc="0" normalizeH="0" baseline="0" noProof="0" dirty="0">
                <a:ln>
                  <a:noFill/>
                </a:ln>
                <a:solidFill>
                  <a:prstClr val="black"/>
                </a:solidFill>
                <a:effectLst/>
                <a:uLnTx/>
                <a:uFillTx/>
                <a:latin typeface="Arial"/>
                <a:cs typeface="+mn-cs"/>
              </a:rPr>
              <a:t>Click Add BOM </a:t>
            </a:r>
            <a:r>
              <a:rPr lang="vi-VN" altLang="zh-CN" sz="1400" dirty="0" err="1">
                <a:solidFill>
                  <a:prstClr val="black"/>
                </a:solidFill>
                <a:latin typeface="Arial"/>
              </a:rPr>
              <a:t>để</a:t>
            </a:r>
            <a:r>
              <a:rPr lang="vi-VN" altLang="zh-CN" sz="1400" dirty="0">
                <a:solidFill>
                  <a:prstClr val="black"/>
                </a:solidFill>
                <a:latin typeface="Arial"/>
              </a:rPr>
              <a:t> </a:t>
            </a:r>
            <a:r>
              <a:rPr lang="vi-VN" altLang="zh-CN" sz="1400" dirty="0" err="1">
                <a:solidFill>
                  <a:prstClr val="black"/>
                </a:solidFill>
                <a:latin typeface="Arial"/>
              </a:rPr>
              <a:t>tạo</a:t>
            </a:r>
            <a:r>
              <a:rPr lang="vi-VN" altLang="zh-CN" sz="1400" dirty="0">
                <a:solidFill>
                  <a:prstClr val="black"/>
                </a:solidFill>
                <a:latin typeface="Arial"/>
              </a:rPr>
              <a:t> BOM </a:t>
            </a:r>
            <a:r>
              <a:rPr lang="vi-VN" altLang="zh-CN" sz="1400" dirty="0" err="1">
                <a:solidFill>
                  <a:prstClr val="black"/>
                </a:solidFill>
                <a:latin typeface="Arial"/>
              </a:rPr>
              <a:t>mới</a:t>
            </a:r>
            <a:endParaRPr lang="vi-VN" altLang="zh-CN" sz="1400" dirty="0">
              <a:solidFill>
                <a:prstClr val="black"/>
              </a:solidFill>
              <a:latin typeface="Arial"/>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vi-VN" altLang="zh-CN" sz="1400" b="0" i="0" u="none" strike="noStrike" kern="1200" cap="none" spc="0" normalizeH="0" baseline="0" noProof="0" dirty="0" err="1">
                <a:ln>
                  <a:noFill/>
                </a:ln>
                <a:solidFill>
                  <a:prstClr val="black"/>
                </a:solidFill>
                <a:effectLst/>
                <a:uLnTx/>
                <a:uFillTx/>
                <a:latin typeface="Arial"/>
                <a:cs typeface="+mn-cs"/>
              </a:rPr>
              <a:t>Click</a:t>
            </a:r>
            <a:r>
              <a:rPr kumimoji="0" lang="vi-VN" altLang="zh-CN" sz="1400" b="0" i="0" u="none" strike="noStrike" kern="1200" cap="none" spc="0" normalizeH="0" baseline="0" noProof="0" dirty="0">
                <a:ln>
                  <a:noFill/>
                </a:ln>
                <a:solidFill>
                  <a:prstClr val="black"/>
                </a:solidFill>
                <a:effectLst/>
                <a:uLnTx/>
                <a:uFillTx/>
                <a:latin typeface="Arial"/>
                <a:cs typeface="+mn-cs"/>
              </a:rPr>
              <a:t> (+) </a:t>
            </a:r>
            <a:r>
              <a:rPr kumimoji="0" lang="vi-VN" altLang="zh-CN" sz="1400" b="0" i="0" u="none" strike="noStrike" kern="1200" cap="none" spc="0" normalizeH="0" baseline="0" noProof="0" dirty="0" err="1">
                <a:ln>
                  <a:noFill/>
                </a:ln>
                <a:solidFill>
                  <a:prstClr val="black"/>
                </a:solidFill>
                <a:effectLst/>
                <a:uLnTx/>
                <a:uFillTx/>
                <a:latin typeface="Arial"/>
                <a:cs typeface="+mn-cs"/>
              </a:rPr>
              <a:t>hoặc</a:t>
            </a:r>
            <a:r>
              <a:rPr kumimoji="0" lang="vi-VN" altLang="zh-CN" sz="1400" b="0" i="0" u="none" strike="noStrike" kern="1200" cap="none" spc="0" normalizeH="0" baseline="0" noProof="0" dirty="0">
                <a:ln>
                  <a:noFill/>
                </a:ln>
                <a:solidFill>
                  <a:prstClr val="black"/>
                </a:solidFill>
                <a:effectLst/>
                <a:uLnTx/>
                <a:uFillTx/>
                <a:latin typeface="Arial"/>
                <a:cs typeface="+mn-cs"/>
              </a:rPr>
              <a:t> (-) </a:t>
            </a:r>
            <a:r>
              <a:rPr kumimoji="0" lang="vi-VN" altLang="zh-CN" sz="1400" b="0" i="0" u="none" strike="noStrike" kern="1200" cap="none" spc="0" normalizeH="0" baseline="0" noProof="0" dirty="0" err="1">
                <a:ln>
                  <a:noFill/>
                </a:ln>
                <a:solidFill>
                  <a:prstClr val="black"/>
                </a:solidFill>
                <a:effectLst/>
                <a:uLnTx/>
                <a:uFillTx/>
                <a:latin typeface="Arial"/>
                <a:cs typeface="+mn-cs"/>
              </a:rPr>
              <a:t>để</a:t>
            </a:r>
            <a:r>
              <a:rPr kumimoji="0" lang="vi-VN" altLang="zh-CN" sz="1400" b="0" i="0" u="none" strike="noStrike" kern="1200" cap="none" spc="0" normalizeH="0" baseline="0" noProof="0" dirty="0">
                <a:ln>
                  <a:noFill/>
                </a:ln>
                <a:solidFill>
                  <a:prstClr val="black"/>
                </a:solidFill>
                <a:effectLst/>
                <a:uLnTx/>
                <a:uFillTx/>
                <a:latin typeface="Arial"/>
                <a:cs typeface="+mn-cs"/>
              </a:rPr>
              <a:t> thêm </a:t>
            </a:r>
            <a:r>
              <a:rPr kumimoji="0" lang="vi-VN" altLang="zh-CN" sz="1400" b="0" i="0" u="none" strike="noStrike" kern="1200" cap="none" spc="0" normalizeH="0" baseline="0" noProof="0" dirty="0" err="1">
                <a:ln>
                  <a:noFill/>
                </a:ln>
                <a:solidFill>
                  <a:prstClr val="black"/>
                </a:solidFill>
                <a:effectLst/>
                <a:uLnTx/>
                <a:uFillTx/>
                <a:latin typeface="Arial"/>
                <a:cs typeface="+mn-cs"/>
              </a:rPr>
              <a:t>hoặc</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xóa</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mã</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liệu</a:t>
            </a:r>
            <a:endParaRPr kumimoji="0" lang="vi-VN" altLang="zh-CN" sz="1400" b="0" i="0" u="none" strike="noStrike" kern="1200" cap="none" spc="0" normalizeH="0" baseline="0" noProof="0" dirty="0">
              <a:ln>
                <a:noFill/>
              </a:ln>
              <a:solidFill>
                <a:prstClr val="black"/>
              </a:solidFill>
              <a:effectLst/>
              <a:uLnTx/>
              <a:uFillTx/>
              <a:latin typeface="Arial"/>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vi-VN" altLang="zh-CN" sz="1400" dirty="0">
                <a:solidFill>
                  <a:prstClr val="black"/>
                </a:solidFill>
                <a:latin typeface="Arial"/>
              </a:rPr>
              <a:t>Thông tin chi </a:t>
            </a:r>
            <a:r>
              <a:rPr lang="vi-VN" altLang="zh-CN" sz="1400" dirty="0" err="1">
                <a:solidFill>
                  <a:prstClr val="black"/>
                </a:solidFill>
                <a:latin typeface="Arial"/>
              </a:rPr>
              <a:t>tiết</a:t>
            </a:r>
            <a:r>
              <a:rPr lang="vi-VN" altLang="zh-CN" sz="1400" dirty="0">
                <a:solidFill>
                  <a:prstClr val="black"/>
                </a:solidFill>
                <a:latin typeface="Arial"/>
              </a:rPr>
              <a:t> </a:t>
            </a:r>
            <a:r>
              <a:rPr lang="vi-VN" altLang="zh-CN" sz="1400" dirty="0" err="1">
                <a:solidFill>
                  <a:prstClr val="black"/>
                </a:solidFill>
                <a:latin typeface="Arial"/>
              </a:rPr>
              <a:t>của</a:t>
            </a:r>
            <a:r>
              <a:rPr lang="vi-VN" altLang="zh-CN" sz="1400" dirty="0">
                <a:solidFill>
                  <a:prstClr val="black"/>
                </a:solidFill>
                <a:latin typeface="Arial"/>
              </a:rPr>
              <a:t> BOM </a:t>
            </a:r>
            <a:r>
              <a:rPr lang="vi-VN" altLang="zh-CN" sz="1400" dirty="0" err="1">
                <a:solidFill>
                  <a:prstClr val="black"/>
                </a:solidFill>
                <a:latin typeface="Arial"/>
              </a:rPr>
              <a:t>Assy</a:t>
            </a:r>
            <a:r>
              <a:rPr lang="vi-VN" altLang="zh-CN" sz="1400" dirty="0">
                <a:solidFill>
                  <a:prstClr val="black"/>
                </a:solidFill>
                <a:latin typeface="Arial"/>
              </a:rPr>
              <a:t> </a:t>
            </a:r>
            <a:r>
              <a:rPr lang="vi-VN" altLang="zh-CN" sz="1400" dirty="0" err="1">
                <a:solidFill>
                  <a:prstClr val="black"/>
                </a:solidFill>
                <a:latin typeface="Arial"/>
              </a:rPr>
              <a:t>sẽ</a:t>
            </a:r>
            <a:r>
              <a:rPr lang="vi-VN" altLang="zh-CN" sz="1400" dirty="0">
                <a:solidFill>
                  <a:prstClr val="black"/>
                </a:solidFill>
                <a:latin typeface="Arial"/>
              </a:rPr>
              <a:t> </a:t>
            </a:r>
            <a:r>
              <a:rPr lang="vi-VN" altLang="zh-CN" sz="1400" dirty="0" err="1">
                <a:solidFill>
                  <a:prstClr val="black"/>
                </a:solidFill>
                <a:latin typeface="Arial"/>
              </a:rPr>
              <a:t>được</a:t>
            </a:r>
            <a:r>
              <a:rPr lang="vi-VN" altLang="zh-CN" sz="1400" dirty="0">
                <a:solidFill>
                  <a:prstClr val="black"/>
                </a:solidFill>
                <a:latin typeface="Arial"/>
              </a:rPr>
              <a:t> </a:t>
            </a:r>
            <a:r>
              <a:rPr lang="vi-VN" altLang="zh-CN" sz="1400" dirty="0" err="1">
                <a:solidFill>
                  <a:prstClr val="black"/>
                </a:solidFill>
                <a:latin typeface="Arial"/>
              </a:rPr>
              <a:t>hiển</a:t>
            </a:r>
            <a:r>
              <a:rPr lang="vi-VN" altLang="zh-CN" sz="1400" dirty="0">
                <a:solidFill>
                  <a:prstClr val="black"/>
                </a:solidFill>
                <a:latin typeface="Arial"/>
              </a:rPr>
              <a:t> </a:t>
            </a:r>
            <a:r>
              <a:rPr lang="vi-VN" altLang="zh-CN" sz="1400" dirty="0" err="1">
                <a:solidFill>
                  <a:prstClr val="black"/>
                </a:solidFill>
                <a:latin typeface="Arial"/>
              </a:rPr>
              <a:t>thị</a:t>
            </a:r>
            <a:r>
              <a:rPr lang="vi-VN" altLang="zh-CN" sz="1400" dirty="0">
                <a:solidFill>
                  <a:prstClr val="black"/>
                </a:solidFill>
                <a:latin typeface="Arial"/>
              </a:rPr>
              <a:t> ờ </a:t>
            </a:r>
            <a:r>
              <a:rPr lang="vi-VN" altLang="zh-CN" sz="1400" dirty="0" err="1">
                <a:solidFill>
                  <a:prstClr val="black"/>
                </a:solidFill>
                <a:latin typeface="Arial"/>
              </a:rPr>
              <a:t>bảng</a:t>
            </a:r>
            <a:r>
              <a:rPr lang="vi-VN" altLang="zh-CN" sz="1400" dirty="0">
                <a:solidFill>
                  <a:prstClr val="black"/>
                </a:solidFill>
                <a:latin typeface="Arial"/>
              </a:rPr>
              <a:t> bên </a:t>
            </a:r>
            <a:r>
              <a:rPr lang="vi-VN" altLang="zh-CN" sz="1400" dirty="0" err="1">
                <a:solidFill>
                  <a:prstClr val="black"/>
                </a:solidFill>
                <a:latin typeface="Arial"/>
              </a:rPr>
              <a:t>cạnh</a:t>
            </a:r>
            <a:endParaRPr kumimoji="0" lang="vi-VN" altLang="zh-CN" sz="1400" b="0" i="0" u="none" strike="noStrike" kern="1200" cap="none" spc="0" normalizeH="0" baseline="0" noProof="0" dirty="0">
              <a:ln>
                <a:noFill/>
              </a:ln>
              <a:solidFill>
                <a:prstClr val="black"/>
              </a:solidFill>
              <a:effectLst/>
              <a:uLnTx/>
              <a:uFillTx/>
              <a:latin typeface="Arial"/>
              <a:cs typeface="+mn-cs"/>
            </a:endParaRPr>
          </a:p>
        </p:txBody>
      </p:sp>
    </p:spTree>
    <p:extLst>
      <p:ext uri="{BB962C8B-B14F-4D97-AF65-F5344CB8AC3E}">
        <p14:creationId xmlns:p14="http://schemas.microsoft.com/office/powerpoint/2010/main" val="18254341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50D5D98-35C7-4D07-9D62-649395E526D4}"/>
              </a:ext>
            </a:extLst>
          </p:cNvPr>
          <p:cNvSpPr>
            <a:spLocks noGrp="1"/>
          </p:cNvSpPr>
          <p:nvPr>
            <p:ph type="title"/>
          </p:nvPr>
        </p:nvSpPr>
        <p:spPr>
          <a:xfrm>
            <a:off x="560388" y="977900"/>
            <a:ext cx="9766300" cy="404813"/>
          </a:xfrm>
        </p:spPr>
        <p:txBody>
          <a:bodyPr/>
          <a:lstStyle/>
          <a:p>
            <a:r>
              <a:rPr lang="en-US" dirty="0"/>
              <a:t>ASSY BOM</a:t>
            </a:r>
          </a:p>
        </p:txBody>
      </p:sp>
      <p:sp>
        <p:nvSpPr>
          <p:cNvPr id="4" name="Title 1">
            <a:extLst>
              <a:ext uri="{FF2B5EF4-FFF2-40B4-BE49-F238E27FC236}">
                <a16:creationId xmlns:a16="http://schemas.microsoft.com/office/drawing/2014/main" id="{655EF0A9-50A8-440E-AAC3-D1FFB0A50A41}"/>
              </a:ext>
            </a:extLst>
          </p:cNvPr>
          <p:cNvSpPr txBox="1">
            <a:spLocks/>
          </p:cNvSpPr>
          <p:nvPr/>
        </p:nvSpPr>
        <p:spPr>
          <a:xfrm>
            <a:off x="560581" y="978219"/>
            <a:ext cx="9766300" cy="404085"/>
          </a:xfrm>
          <a:prstGeom prst="rect">
            <a:avLst/>
          </a:prstGeom>
        </p:spPr>
        <p:txBody>
          <a:bodyPr/>
          <a:lstStyle>
            <a:lvl1pPr algn="l" defTabSz="914400" rtl="0" eaLnBrk="1" latinLnBrk="0" hangingPunct="1">
              <a:lnSpc>
                <a:spcPct val="90000"/>
              </a:lnSpc>
              <a:spcBef>
                <a:spcPct val="0"/>
              </a:spcBef>
              <a:buNone/>
              <a:defRPr sz="2400" kern="1200">
                <a:solidFill>
                  <a:schemeClr val="accent2">
                    <a:lumMod val="75000"/>
                  </a:schemeClr>
                </a:solidFill>
                <a:latin typeface="Arial" panose="020B0604020202020204" pitchFamily="34" charset="0"/>
                <a:ea typeface="+mj-ea"/>
                <a:cs typeface="Arial" panose="020B0604020202020204" pitchFamily="34" charset="0"/>
              </a:defRPr>
            </a:lvl1pPr>
          </a:lstStyle>
          <a:p>
            <a:r>
              <a:rPr lang="en-US" dirty="0"/>
              <a:t>ASSY BOM</a:t>
            </a:r>
          </a:p>
        </p:txBody>
      </p:sp>
      <p:pic>
        <p:nvPicPr>
          <p:cNvPr id="6" name="Picture 5">
            <a:extLst>
              <a:ext uri="{FF2B5EF4-FFF2-40B4-BE49-F238E27FC236}">
                <a16:creationId xmlns:a16="http://schemas.microsoft.com/office/drawing/2014/main" id="{3AD54EE1-0990-4441-9E11-CA31DCB41F1E}"/>
              </a:ext>
            </a:extLst>
          </p:cNvPr>
          <p:cNvPicPr>
            <a:picLocks noChangeAspect="1"/>
          </p:cNvPicPr>
          <p:nvPr/>
        </p:nvPicPr>
        <p:blipFill>
          <a:blip r:embed="rId3"/>
          <a:stretch>
            <a:fillRect/>
          </a:stretch>
        </p:blipFill>
        <p:spPr>
          <a:xfrm>
            <a:off x="0" y="1440698"/>
            <a:ext cx="8325853" cy="1314633"/>
          </a:xfrm>
          <a:prstGeom prst="rect">
            <a:avLst/>
          </a:prstGeom>
        </p:spPr>
      </p:pic>
      <p:pic>
        <p:nvPicPr>
          <p:cNvPr id="8" name="Picture 7">
            <a:extLst>
              <a:ext uri="{FF2B5EF4-FFF2-40B4-BE49-F238E27FC236}">
                <a16:creationId xmlns:a16="http://schemas.microsoft.com/office/drawing/2014/main" id="{9A91F75A-0FA4-489F-AE74-B79AA8D6D5B1}"/>
              </a:ext>
            </a:extLst>
          </p:cNvPr>
          <p:cNvPicPr>
            <a:picLocks noChangeAspect="1"/>
          </p:cNvPicPr>
          <p:nvPr/>
        </p:nvPicPr>
        <p:blipFill>
          <a:blip r:embed="rId4"/>
          <a:stretch>
            <a:fillRect/>
          </a:stretch>
        </p:blipFill>
        <p:spPr>
          <a:xfrm>
            <a:off x="0" y="2813315"/>
            <a:ext cx="8325853" cy="3471981"/>
          </a:xfrm>
          <a:prstGeom prst="rect">
            <a:avLst/>
          </a:prstGeom>
        </p:spPr>
      </p:pic>
      <p:sp>
        <p:nvSpPr>
          <p:cNvPr id="9" name="TextBox 8">
            <a:extLst>
              <a:ext uri="{FF2B5EF4-FFF2-40B4-BE49-F238E27FC236}">
                <a16:creationId xmlns:a16="http://schemas.microsoft.com/office/drawing/2014/main" id="{D5FFB3AA-548B-4B9A-B869-D96271302BCB}"/>
              </a:ext>
            </a:extLst>
          </p:cNvPr>
          <p:cNvSpPr txBox="1"/>
          <p:nvPr/>
        </p:nvSpPr>
        <p:spPr>
          <a:xfrm>
            <a:off x="8325853" y="1249677"/>
            <a:ext cx="3866147" cy="2000548"/>
          </a:xfrm>
          <a:prstGeom prst="rect">
            <a:avLst/>
          </a:prstGeom>
          <a:noFill/>
        </p:spPr>
        <p:txBody>
          <a:bodyPr wrap="square">
            <a:spAutoFit/>
          </a:bodyPr>
          <a:lstStyle/>
          <a:p>
            <a:pPr marL="285750" indent="-285750">
              <a:buFontTx/>
              <a:buChar char="-"/>
              <a:defRPr/>
            </a:pPr>
            <a:r>
              <a:rPr lang="vi-VN" altLang="zh-CN" sz="1400" dirty="0" err="1">
                <a:solidFill>
                  <a:prstClr val="black"/>
                </a:solidFill>
                <a:latin typeface="Arial"/>
              </a:rPr>
              <a:t>Data</a:t>
            </a:r>
            <a:r>
              <a:rPr lang="vi-VN" altLang="zh-CN" sz="1400" dirty="0">
                <a:solidFill>
                  <a:prstClr val="black"/>
                </a:solidFill>
                <a:latin typeface="Arial"/>
              </a:rPr>
              <a:t> </a:t>
            </a:r>
            <a:r>
              <a:rPr lang="vi-VN" altLang="zh-CN" sz="1400" dirty="0" err="1">
                <a:solidFill>
                  <a:prstClr val="black"/>
                </a:solidFill>
                <a:latin typeface="Arial"/>
              </a:rPr>
              <a:t>sẽ</a:t>
            </a:r>
            <a:r>
              <a:rPr lang="vi-VN" altLang="zh-CN" sz="1400" dirty="0">
                <a:solidFill>
                  <a:prstClr val="black"/>
                </a:solidFill>
                <a:latin typeface="Arial"/>
              </a:rPr>
              <a:t> </a:t>
            </a:r>
            <a:r>
              <a:rPr lang="vi-VN" altLang="zh-CN" sz="1400" dirty="0" err="1">
                <a:solidFill>
                  <a:prstClr val="black"/>
                </a:solidFill>
                <a:latin typeface="Arial"/>
              </a:rPr>
              <a:t>được</a:t>
            </a:r>
            <a:r>
              <a:rPr lang="vi-VN" altLang="zh-CN" sz="1400" dirty="0">
                <a:solidFill>
                  <a:prstClr val="black"/>
                </a:solidFill>
                <a:latin typeface="Arial"/>
              </a:rPr>
              <a:t> lưu </a:t>
            </a:r>
            <a:r>
              <a:rPr lang="vi-VN" altLang="zh-CN" sz="1400" dirty="0" err="1">
                <a:solidFill>
                  <a:prstClr val="black"/>
                </a:solidFill>
                <a:latin typeface="Arial"/>
              </a:rPr>
              <a:t>vào</a:t>
            </a:r>
            <a:r>
              <a:rPr lang="vi-VN" altLang="zh-CN" sz="1400" dirty="0">
                <a:solidFill>
                  <a:prstClr val="black"/>
                </a:solidFill>
                <a:latin typeface="Arial"/>
              </a:rPr>
              <a:t> </a:t>
            </a:r>
            <a:r>
              <a:rPr lang="vi-VN" altLang="zh-CN" sz="1400" dirty="0" err="1">
                <a:solidFill>
                  <a:prstClr val="black"/>
                </a:solidFill>
                <a:latin typeface="Arial"/>
              </a:rPr>
              <a:t>bảng</a:t>
            </a:r>
            <a:r>
              <a:rPr lang="vi-VN" altLang="zh-CN" sz="1400" dirty="0">
                <a:solidFill>
                  <a:prstClr val="black"/>
                </a:solidFill>
                <a:latin typeface="Arial"/>
              </a:rPr>
              <a:t> </a:t>
            </a:r>
          </a:p>
          <a:p>
            <a:pPr marL="0" marR="0">
              <a:spcBef>
                <a:spcPts val="0"/>
              </a:spcBef>
              <a:spcAft>
                <a:spcPts val="0"/>
              </a:spcAft>
            </a:pPr>
            <a:r>
              <a:rPr lang="en-US" sz="1400" b="1" dirty="0">
                <a:solidFill>
                  <a:srgbClr val="800000"/>
                </a:solidFill>
                <a:effectLst/>
                <a:latin typeface="Courier New" panose="02070309020205020404" pitchFamily="49" charset="0"/>
              </a:rPr>
              <a:t>select</a:t>
            </a:r>
            <a:r>
              <a:rPr lang="en-US" sz="1400" dirty="0">
                <a:solidFill>
                  <a:srgbClr val="000000"/>
                </a:solidFill>
                <a:effectLst/>
                <a:latin typeface="Courier New" panose="02070309020205020404" pitchFamily="49" charset="0"/>
              </a:rPr>
              <a:t> * </a:t>
            </a:r>
            <a:r>
              <a:rPr lang="en-US" sz="1400" b="1" dirty="0">
                <a:solidFill>
                  <a:srgbClr val="800000"/>
                </a:solidFill>
                <a:effectLst/>
                <a:latin typeface="Courier New" panose="02070309020205020404" pitchFamily="49" charset="0"/>
              </a:rPr>
              <a:t>from</a:t>
            </a:r>
            <a:r>
              <a:rPr lang="en-US" sz="1400" dirty="0">
                <a:solidFill>
                  <a:srgbClr val="000000"/>
                </a:solidFill>
                <a:effectLst/>
                <a:latin typeface="Courier New" panose="02070309020205020404" pitchFamily="49" charset="0"/>
              </a:rPr>
              <a:t> </a:t>
            </a:r>
            <a:r>
              <a:rPr lang="en-US" sz="1400" dirty="0" err="1">
                <a:solidFill>
                  <a:schemeClr val="accent1"/>
                </a:solidFill>
                <a:effectLst/>
                <a:latin typeface="Courier New" panose="02070309020205020404" pitchFamily="49" charset="0"/>
              </a:rPr>
              <a:t>mes.mes_assy_bom</a:t>
            </a:r>
            <a:r>
              <a:rPr lang="en-US" sz="1400" dirty="0">
                <a:solidFill>
                  <a:srgbClr val="000000"/>
                </a:solidFill>
                <a:effectLst/>
                <a:latin typeface="Courier New" panose="02070309020205020404" pitchFamily="49" charset="0"/>
              </a:rPr>
              <a:t> </a:t>
            </a:r>
            <a:r>
              <a:rPr lang="en-US" sz="1400" dirty="0" err="1">
                <a:solidFill>
                  <a:srgbClr val="000000"/>
                </a:solidFill>
                <a:effectLst/>
                <a:latin typeface="Courier New" panose="02070309020205020404" pitchFamily="49" charset="0"/>
              </a:rPr>
              <a:t>mab</a:t>
            </a:r>
            <a:r>
              <a:rPr lang="en-US" sz="1400" dirty="0">
                <a:solidFill>
                  <a:srgbClr val="000000"/>
                </a:solidFill>
                <a:effectLst/>
                <a:latin typeface="Courier New" panose="02070309020205020404" pitchFamily="49" charset="0"/>
              </a:rPr>
              <a:t> </a:t>
            </a:r>
            <a:r>
              <a:rPr lang="en-US" sz="1400" b="1" dirty="0">
                <a:solidFill>
                  <a:srgbClr val="800000"/>
                </a:solidFill>
                <a:effectLst/>
                <a:latin typeface="Courier New" panose="02070309020205020404" pitchFamily="49" charset="0"/>
              </a:rPr>
              <a:t>where</a:t>
            </a:r>
            <a:r>
              <a:rPr lang="en-US" sz="1400" dirty="0">
                <a:solidFill>
                  <a:srgbClr val="000000"/>
                </a:solidFill>
                <a:effectLst/>
                <a:latin typeface="Courier New" panose="02070309020205020404" pitchFamily="49" charset="0"/>
              </a:rPr>
              <a:t> </a:t>
            </a:r>
            <a:r>
              <a:rPr lang="en-US" sz="1400" dirty="0" err="1">
                <a:solidFill>
                  <a:srgbClr val="000000"/>
                </a:solidFill>
                <a:effectLst/>
                <a:latin typeface="Courier New" panose="02070309020205020404" pitchFamily="49" charset="0"/>
              </a:rPr>
              <a:t>product_no</a:t>
            </a:r>
            <a:r>
              <a:rPr lang="en-US" sz="1400" dirty="0">
                <a:solidFill>
                  <a:srgbClr val="000000"/>
                </a:solidFill>
                <a:effectLst/>
                <a:latin typeface="Courier New" panose="02070309020205020404" pitchFamily="49" charset="0"/>
              </a:rPr>
              <a:t> =</a:t>
            </a:r>
            <a:r>
              <a:rPr lang="en-US" sz="1400" dirty="0">
                <a:solidFill>
                  <a:srgbClr val="008000"/>
                </a:solidFill>
                <a:effectLst/>
                <a:latin typeface="Courier New" panose="02070309020205020404" pitchFamily="49" charset="0"/>
              </a:rPr>
              <a:t>'M1259480-001-G1'</a:t>
            </a:r>
            <a:endParaRPr lang="en-US" sz="1400" dirty="0">
              <a:solidFill>
                <a:srgbClr val="000000"/>
              </a:solidFill>
              <a:effectLst/>
              <a:latin typeface="Courier New" panose="02070309020205020404" pitchFamily="49" charset="0"/>
            </a:endParaRPr>
          </a:p>
          <a:p>
            <a:pPr marL="0" marR="0">
              <a:spcBef>
                <a:spcPts val="0"/>
              </a:spcBef>
              <a:spcAft>
                <a:spcPts val="0"/>
              </a:spcAft>
            </a:pPr>
            <a:r>
              <a:rPr lang="en-US" sz="1400" b="1" dirty="0">
                <a:solidFill>
                  <a:srgbClr val="800000"/>
                </a:solidFill>
                <a:effectLst/>
                <a:latin typeface="Courier New" panose="02070309020205020404" pitchFamily="49" charset="0"/>
              </a:rPr>
              <a:t>select</a:t>
            </a:r>
            <a:r>
              <a:rPr lang="en-US" sz="1400" dirty="0">
                <a:solidFill>
                  <a:srgbClr val="000000"/>
                </a:solidFill>
                <a:effectLst/>
                <a:latin typeface="Courier New" panose="02070309020205020404" pitchFamily="49" charset="0"/>
              </a:rPr>
              <a:t> * </a:t>
            </a:r>
            <a:r>
              <a:rPr lang="en-US" sz="1400" b="1" dirty="0">
                <a:solidFill>
                  <a:srgbClr val="800000"/>
                </a:solidFill>
                <a:effectLst/>
                <a:latin typeface="Courier New" panose="02070309020205020404" pitchFamily="49" charset="0"/>
              </a:rPr>
              <a:t>from</a:t>
            </a:r>
            <a:r>
              <a:rPr lang="en-US" sz="1400" dirty="0">
                <a:solidFill>
                  <a:srgbClr val="000000"/>
                </a:solidFill>
                <a:effectLst/>
                <a:latin typeface="Courier New" panose="02070309020205020404" pitchFamily="49" charset="0"/>
              </a:rPr>
              <a:t> </a:t>
            </a:r>
            <a:r>
              <a:rPr lang="en-US" sz="1400" dirty="0" err="1">
                <a:solidFill>
                  <a:schemeClr val="accent1"/>
                </a:solidFill>
                <a:effectLst/>
                <a:latin typeface="Courier New" panose="02070309020205020404" pitchFamily="49" charset="0"/>
              </a:rPr>
              <a:t>mes.mes_assy_bom_detail</a:t>
            </a:r>
            <a:r>
              <a:rPr lang="en-US" sz="1400" dirty="0">
                <a:solidFill>
                  <a:schemeClr val="accent1"/>
                </a:solidFill>
                <a:effectLst/>
                <a:latin typeface="Courier New" panose="02070309020205020404" pitchFamily="49" charset="0"/>
              </a:rPr>
              <a:t> </a:t>
            </a:r>
            <a:r>
              <a:rPr lang="en-US" sz="1400" dirty="0" err="1">
                <a:solidFill>
                  <a:srgbClr val="000000"/>
                </a:solidFill>
                <a:effectLst/>
                <a:latin typeface="Courier New" panose="02070309020205020404" pitchFamily="49" charset="0"/>
              </a:rPr>
              <a:t>mabd</a:t>
            </a:r>
            <a:r>
              <a:rPr lang="en-US" sz="1400" dirty="0">
                <a:solidFill>
                  <a:srgbClr val="000000"/>
                </a:solidFill>
                <a:effectLst/>
                <a:latin typeface="Courier New" panose="02070309020205020404" pitchFamily="49" charset="0"/>
              </a:rPr>
              <a:t> </a:t>
            </a:r>
            <a:r>
              <a:rPr lang="en-US" sz="1400" b="1" dirty="0">
                <a:solidFill>
                  <a:srgbClr val="800000"/>
                </a:solidFill>
                <a:effectLst/>
                <a:latin typeface="Courier New" panose="02070309020205020404" pitchFamily="49" charset="0"/>
              </a:rPr>
              <a:t>where</a:t>
            </a:r>
            <a:r>
              <a:rPr lang="en-US" sz="1400" dirty="0">
                <a:solidFill>
                  <a:srgbClr val="000000"/>
                </a:solidFill>
                <a:effectLst/>
                <a:latin typeface="Courier New" panose="02070309020205020404" pitchFamily="49" charset="0"/>
              </a:rPr>
              <a:t> </a:t>
            </a:r>
            <a:r>
              <a:rPr lang="en-US" sz="1400" dirty="0" err="1">
                <a:solidFill>
                  <a:srgbClr val="000000"/>
                </a:solidFill>
                <a:effectLst/>
                <a:latin typeface="Courier New" panose="02070309020205020404" pitchFamily="49" charset="0"/>
              </a:rPr>
              <a:t>assy_bom_id</a:t>
            </a:r>
            <a:r>
              <a:rPr lang="en-US" sz="1400" dirty="0">
                <a:solidFill>
                  <a:srgbClr val="000000"/>
                </a:solidFill>
                <a:effectLst/>
                <a:latin typeface="Courier New" panose="02070309020205020404" pitchFamily="49" charset="0"/>
              </a:rPr>
              <a:t> =</a:t>
            </a:r>
            <a:r>
              <a:rPr lang="en-US" sz="1400" dirty="0">
                <a:solidFill>
                  <a:srgbClr val="008000"/>
                </a:solidFill>
                <a:effectLst/>
                <a:latin typeface="Courier New" panose="02070309020205020404" pitchFamily="49" charset="0"/>
              </a:rPr>
              <a:t>'1034'</a:t>
            </a:r>
            <a:endParaRPr lang="en-US" sz="1400" dirty="0">
              <a:solidFill>
                <a:srgbClr val="000000"/>
              </a:solidFill>
              <a:effectLst/>
              <a:latin typeface="Courier New" panose="02070309020205020404" pitchFamily="49" charset="0"/>
            </a:endParaRPr>
          </a:p>
          <a:p>
            <a:pPr>
              <a:defRPr/>
            </a:pPr>
            <a:endParaRPr lang="en-US" sz="1200" dirty="0">
              <a:solidFill>
                <a:srgbClr val="000000"/>
              </a:solidFill>
              <a:latin typeface="Courier New" panose="02070309020205020404" pitchFamily="49" charset="0"/>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vi-VN" altLang="zh-CN" sz="1400" b="0" i="0" u="none" strike="noStrike" kern="1200" cap="none" spc="0" normalizeH="0" baseline="0" noProof="0" dirty="0">
              <a:ln>
                <a:noFill/>
              </a:ln>
              <a:solidFill>
                <a:prstClr val="black"/>
              </a:solidFill>
              <a:effectLst/>
              <a:uLnTx/>
              <a:uFillTx/>
              <a:latin typeface="Arial"/>
              <a:cs typeface="+mn-cs"/>
            </a:endParaRPr>
          </a:p>
        </p:txBody>
      </p:sp>
      <p:sp>
        <p:nvSpPr>
          <p:cNvPr id="10" name="Rectangle: Rounded Corners 9">
            <a:extLst>
              <a:ext uri="{FF2B5EF4-FFF2-40B4-BE49-F238E27FC236}">
                <a16:creationId xmlns:a16="http://schemas.microsoft.com/office/drawing/2014/main" id="{1AB4D7E5-DC93-4E8C-BBCB-38EF59018300}"/>
              </a:ext>
            </a:extLst>
          </p:cNvPr>
          <p:cNvSpPr/>
          <p:nvPr/>
        </p:nvSpPr>
        <p:spPr>
          <a:xfrm>
            <a:off x="230717" y="2582308"/>
            <a:ext cx="329671" cy="231007"/>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C1CA8EC0-A455-42DB-8410-07145AF11858}"/>
              </a:ext>
            </a:extLst>
          </p:cNvPr>
          <p:cNvSpPr/>
          <p:nvPr/>
        </p:nvSpPr>
        <p:spPr>
          <a:xfrm>
            <a:off x="500743" y="3723918"/>
            <a:ext cx="567661" cy="226299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97542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844C8-B54A-43DB-97DE-1693957FCC15}"/>
              </a:ext>
            </a:extLst>
          </p:cNvPr>
          <p:cNvSpPr>
            <a:spLocks noGrp="1"/>
          </p:cNvSpPr>
          <p:nvPr>
            <p:ph type="title"/>
          </p:nvPr>
        </p:nvSpPr>
        <p:spPr/>
        <p:txBody>
          <a:bodyPr/>
          <a:lstStyle/>
          <a:p>
            <a:r>
              <a:rPr lang="vi-VN" dirty="0"/>
              <a:t>Lưu trinh </a:t>
            </a:r>
            <a:r>
              <a:rPr lang="vi-VN" dirty="0" err="1"/>
              <a:t>sản</a:t>
            </a:r>
            <a:r>
              <a:rPr lang="vi-VN" dirty="0"/>
              <a:t> </a:t>
            </a:r>
            <a:r>
              <a:rPr lang="vi-VN" dirty="0" err="1"/>
              <a:t>phẩm</a:t>
            </a:r>
            <a:endParaRPr lang="en-US" dirty="0"/>
          </a:p>
        </p:txBody>
      </p:sp>
      <p:pic>
        <p:nvPicPr>
          <p:cNvPr id="4" name="Picture 3">
            <a:extLst>
              <a:ext uri="{FF2B5EF4-FFF2-40B4-BE49-F238E27FC236}">
                <a16:creationId xmlns:a16="http://schemas.microsoft.com/office/drawing/2014/main" id="{D82D2E55-D352-408D-9D9C-F77A9391AD67}"/>
              </a:ext>
            </a:extLst>
          </p:cNvPr>
          <p:cNvPicPr>
            <a:picLocks noChangeAspect="1"/>
          </p:cNvPicPr>
          <p:nvPr/>
        </p:nvPicPr>
        <p:blipFill>
          <a:blip r:embed="rId2"/>
          <a:stretch>
            <a:fillRect/>
          </a:stretch>
        </p:blipFill>
        <p:spPr>
          <a:xfrm>
            <a:off x="0" y="1382304"/>
            <a:ext cx="8345103" cy="2689182"/>
          </a:xfrm>
          <a:prstGeom prst="rect">
            <a:avLst/>
          </a:prstGeom>
        </p:spPr>
      </p:pic>
      <p:pic>
        <p:nvPicPr>
          <p:cNvPr id="8" name="Picture 7">
            <a:extLst>
              <a:ext uri="{FF2B5EF4-FFF2-40B4-BE49-F238E27FC236}">
                <a16:creationId xmlns:a16="http://schemas.microsoft.com/office/drawing/2014/main" id="{61CAC644-C6B1-414B-91FA-E9D150B38106}"/>
              </a:ext>
            </a:extLst>
          </p:cNvPr>
          <p:cNvPicPr>
            <a:picLocks noChangeAspect="1"/>
          </p:cNvPicPr>
          <p:nvPr/>
        </p:nvPicPr>
        <p:blipFill>
          <a:blip r:embed="rId3"/>
          <a:stretch>
            <a:fillRect/>
          </a:stretch>
        </p:blipFill>
        <p:spPr>
          <a:xfrm>
            <a:off x="-1" y="4206388"/>
            <a:ext cx="6824313" cy="1833316"/>
          </a:xfrm>
          <a:prstGeom prst="rect">
            <a:avLst/>
          </a:prstGeom>
        </p:spPr>
      </p:pic>
      <p:pic>
        <p:nvPicPr>
          <p:cNvPr id="10" name="Picture 9">
            <a:extLst>
              <a:ext uri="{FF2B5EF4-FFF2-40B4-BE49-F238E27FC236}">
                <a16:creationId xmlns:a16="http://schemas.microsoft.com/office/drawing/2014/main" id="{95C3323F-9947-4320-AF4A-638DF2AC869B}"/>
              </a:ext>
            </a:extLst>
          </p:cNvPr>
          <p:cNvPicPr>
            <a:picLocks noChangeAspect="1"/>
          </p:cNvPicPr>
          <p:nvPr/>
        </p:nvPicPr>
        <p:blipFill>
          <a:blip r:embed="rId4"/>
          <a:stretch>
            <a:fillRect/>
          </a:stretch>
        </p:blipFill>
        <p:spPr>
          <a:xfrm>
            <a:off x="6824312" y="4264138"/>
            <a:ext cx="5367688" cy="1566112"/>
          </a:xfrm>
          <a:prstGeom prst="rect">
            <a:avLst/>
          </a:prstGeom>
        </p:spPr>
      </p:pic>
      <p:sp>
        <p:nvSpPr>
          <p:cNvPr id="14" name="Oval 13">
            <a:extLst>
              <a:ext uri="{FF2B5EF4-FFF2-40B4-BE49-F238E27FC236}">
                <a16:creationId xmlns:a16="http://schemas.microsoft.com/office/drawing/2014/main" id="{3D941FE7-38FD-4864-AA6B-AEE87AB4AC6F}"/>
              </a:ext>
            </a:extLst>
          </p:cNvPr>
          <p:cNvSpPr/>
          <p:nvPr/>
        </p:nvSpPr>
        <p:spPr>
          <a:xfrm>
            <a:off x="3782729" y="2829827"/>
            <a:ext cx="221381" cy="22138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100" dirty="0">
                <a:solidFill>
                  <a:schemeClr val="tx1"/>
                </a:solidFill>
                <a:highlight>
                  <a:srgbClr val="FFFF00"/>
                </a:highlight>
              </a:rPr>
              <a:t>1</a:t>
            </a:r>
            <a:endParaRPr lang="en-US" sz="1100" dirty="0">
              <a:solidFill>
                <a:schemeClr val="tx1"/>
              </a:solidFill>
              <a:highlight>
                <a:srgbClr val="FFFF00"/>
              </a:highlight>
            </a:endParaRPr>
          </a:p>
        </p:txBody>
      </p:sp>
      <p:sp>
        <p:nvSpPr>
          <p:cNvPr id="15" name="Oval 14">
            <a:extLst>
              <a:ext uri="{FF2B5EF4-FFF2-40B4-BE49-F238E27FC236}">
                <a16:creationId xmlns:a16="http://schemas.microsoft.com/office/drawing/2014/main" id="{01B76B9D-E77E-4B33-B434-49B9C67663AB}"/>
              </a:ext>
            </a:extLst>
          </p:cNvPr>
          <p:cNvSpPr/>
          <p:nvPr/>
        </p:nvSpPr>
        <p:spPr>
          <a:xfrm>
            <a:off x="3227670" y="3891815"/>
            <a:ext cx="221381" cy="22138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100" dirty="0">
                <a:solidFill>
                  <a:schemeClr val="tx1"/>
                </a:solidFill>
                <a:highlight>
                  <a:srgbClr val="FFFF00"/>
                </a:highlight>
              </a:rPr>
              <a:t>2</a:t>
            </a:r>
            <a:endParaRPr lang="en-US" sz="1100" dirty="0">
              <a:solidFill>
                <a:schemeClr val="tx1"/>
              </a:solidFill>
              <a:highlight>
                <a:srgbClr val="FFFF00"/>
              </a:highlight>
            </a:endParaRPr>
          </a:p>
        </p:txBody>
      </p:sp>
      <p:sp>
        <p:nvSpPr>
          <p:cNvPr id="16" name="Oval 15">
            <a:extLst>
              <a:ext uri="{FF2B5EF4-FFF2-40B4-BE49-F238E27FC236}">
                <a16:creationId xmlns:a16="http://schemas.microsoft.com/office/drawing/2014/main" id="{6D56107C-1DB7-4F86-9C46-4E2C0622C041}"/>
              </a:ext>
            </a:extLst>
          </p:cNvPr>
          <p:cNvSpPr/>
          <p:nvPr/>
        </p:nvSpPr>
        <p:spPr>
          <a:xfrm>
            <a:off x="5074116" y="4901665"/>
            <a:ext cx="221381" cy="22138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100" dirty="0">
                <a:solidFill>
                  <a:schemeClr val="tx1"/>
                </a:solidFill>
                <a:highlight>
                  <a:srgbClr val="FFFF00"/>
                </a:highlight>
              </a:rPr>
              <a:t>3</a:t>
            </a:r>
            <a:endParaRPr lang="en-US" sz="1100" dirty="0">
              <a:solidFill>
                <a:schemeClr val="tx1"/>
              </a:solidFill>
              <a:highlight>
                <a:srgbClr val="FFFF00"/>
              </a:highlight>
            </a:endParaRPr>
          </a:p>
        </p:txBody>
      </p:sp>
      <p:sp>
        <p:nvSpPr>
          <p:cNvPr id="17" name="TextBox 16">
            <a:extLst>
              <a:ext uri="{FF2B5EF4-FFF2-40B4-BE49-F238E27FC236}">
                <a16:creationId xmlns:a16="http://schemas.microsoft.com/office/drawing/2014/main" id="{778CE2B3-1A18-4074-9AF0-D84B55CCFE8B}"/>
              </a:ext>
            </a:extLst>
          </p:cNvPr>
          <p:cNvSpPr txBox="1"/>
          <p:nvPr/>
        </p:nvSpPr>
        <p:spPr>
          <a:xfrm>
            <a:off x="8345102" y="1297598"/>
            <a:ext cx="3846897" cy="954107"/>
          </a:xfrm>
          <a:prstGeom prst="rect">
            <a:avLst/>
          </a:prstGeom>
          <a:noFill/>
        </p:spPr>
        <p:txBody>
          <a:bodyPr wrap="square">
            <a:spAutoFit/>
          </a:bodyPr>
          <a:lstStyle/>
          <a:p>
            <a:pPr marL="342900" indent="-342900">
              <a:buAutoNum type="arabicParenBoth"/>
              <a:defRPr/>
            </a:pPr>
            <a:r>
              <a:rPr kumimoji="0" lang="vi-VN" altLang="zh-CN" sz="1400" b="0" i="0" u="none" strike="noStrike" kern="1200" cap="none" spc="0" normalizeH="0" baseline="0" noProof="0" dirty="0">
                <a:ln>
                  <a:noFill/>
                </a:ln>
                <a:solidFill>
                  <a:prstClr val="black"/>
                </a:solidFill>
                <a:effectLst/>
                <a:uLnTx/>
                <a:uFillTx/>
                <a:latin typeface="Arial"/>
                <a:cs typeface="+mn-cs"/>
              </a:rPr>
              <a:t>Thông tin cơ </a:t>
            </a:r>
            <a:r>
              <a:rPr kumimoji="0" lang="vi-VN" altLang="zh-CN" sz="1400" b="0" i="0" u="none" strike="noStrike" kern="1200" cap="none" spc="0" normalizeH="0" baseline="0" noProof="0" dirty="0" err="1">
                <a:ln>
                  <a:noFill/>
                </a:ln>
                <a:solidFill>
                  <a:prstClr val="black"/>
                </a:solidFill>
                <a:effectLst/>
                <a:uLnTx/>
                <a:uFillTx/>
                <a:latin typeface="Arial"/>
                <a:cs typeface="+mn-cs"/>
              </a:rPr>
              <a:t>bản</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về</a:t>
            </a:r>
            <a:r>
              <a:rPr kumimoji="0" lang="vi-VN" altLang="zh-CN" sz="1400" b="0" i="0" u="none" strike="noStrike" kern="1200" cap="none" spc="0" normalizeH="0" baseline="0" noProof="0" dirty="0">
                <a:ln>
                  <a:noFill/>
                </a:ln>
                <a:solidFill>
                  <a:prstClr val="black"/>
                </a:solidFill>
                <a:effectLst/>
                <a:uLnTx/>
                <a:uFillTx/>
                <a:latin typeface="Arial"/>
                <a:cs typeface="+mn-cs"/>
              </a:rPr>
              <a:t> lưu trinh</a:t>
            </a:r>
          </a:p>
          <a:p>
            <a:pPr marL="342900" indent="-342900">
              <a:buAutoNum type="arabicParenBoth"/>
              <a:defRPr/>
            </a:pPr>
            <a:r>
              <a:rPr kumimoji="0" lang="vi-VN" altLang="zh-CN" sz="1400" b="0" i="0" u="none" strike="noStrike" kern="1200" cap="none" spc="0" normalizeH="0" baseline="0" noProof="0" dirty="0">
                <a:ln>
                  <a:noFill/>
                </a:ln>
                <a:solidFill>
                  <a:prstClr val="black"/>
                </a:solidFill>
                <a:effectLst/>
                <a:uLnTx/>
                <a:uFillTx/>
                <a:latin typeface="Arial"/>
                <a:cs typeface="+mn-cs"/>
              </a:rPr>
              <a:t>Danh </a:t>
            </a:r>
            <a:r>
              <a:rPr kumimoji="0" lang="vi-VN" altLang="zh-CN" sz="1400" b="0" i="0" u="none" strike="noStrike" kern="1200" cap="none" spc="0" normalizeH="0" baseline="0" noProof="0" dirty="0" err="1">
                <a:ln>
                  <a:noFill/>
                </a:ln>
                <a:solidFill>
                  <a:prstClr val="black"/>
                </a:solidFill>
                <a:effectLst/>
                <a:uLnTx/>
                <a:uFillTx/>
                <a:latin typeface="Arial"/>
                <a:cs typeface="+mn-cs"/>
              </a:rPr>
              <a:t>sách</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các</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sản</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phẩm</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sử</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dụng</a:t>
            </a:r>
            <a:r>
              <a:rPr kumimoji="0" lang="vi-VN" altLang="zh-CN" sz="1400" b="0" i="0" u="none" strike="noStrike" kern="1200" cap="none" spc="0" normalizeH="0" baseline="0" noProof="0" dirty="0">
                <a:ln>
                  <a:noFill/>
                </a:ln>
                <a:solidFill>
                  <a:prstClr val="black"/>
                </a:solidFill>
                <a:effectLst/>
                <a:uLnTx/>
                <a:uFillTx/>
                <a:latin typeface="Arial"/>
                <a:cs typeface="+mn-cs"/>
              </a:rPr>
              <a:t> lưu trinh</a:t>
            </a:r>
          </a:p>
          <a:p>
            <a:pPr marL="342900" indent="-342900">
              <a:buAutoNum type="arabicParenBoth"/>
              <a:defRPr/>
            </a:pPr>
            <a:r>
              <a:rPr kumimoji="0" lang="vi-VN" altLang="zh-CN" sz="1400" b="0" i="0" u="none" strike="noStrike" kern="1200" cap="none" spc="0" normalizeH="0" baseline="0" noProof="0" dirty="0">
                <a:ln>
                  <a:noFill/>
                </a:ln>
                <a:solidFill>
                  <a:prstClr val="black"/>
                </a:solidFill>
                <a:effectLst/>
                <a:uLnTx/>
                <a:uFillTx/>
                <a:latin typeface="Arial"/>
                <a:cs typeface="+mn-cs"/>
              </a:rPr>
              <a:t>Chi </a:t>
            </a:r>
            <a:r>
              <a:rPr kumimoji="0" lang="vi-VN" altLang="zh-CN" sz="1400" b="0" i="0" u="none" strike="noStrike" kern="1200" cap="none" spc="0" normalizeH="0" baseline="0" noProof="0" dirty="0" err="1">
                <a:ln>
                  <a:noFill/>
                </a:ln>
                <a:solidFill>
                  <a:prstClr val="black"/>
                </a:solidFill>
                <a:effectLst/>
                <a:uLnTx/>
                <a:uFillTx/>
                <a:latin typeface="Arial"/>
                <a:cs typeface="+mn-cs"/>
              </a:rPr>
              <a:t>tiết</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các</a:t>
            </a:r>
            <a:r>
              <a:rPr kumimoji="0" lang="vi-VN" altLang="zh-CN" sz="1400" b="0" i="0" u="none" strike="noStrike" kern="1200" cap="none" spc="0" normalizeH="0" baseline="0" noProof="0" dirty="0">
                <a:ln>
                  <a:noFill/>
                </a:ln>
                <a:solidFill>
                  <a:prstClr val="black"/>
                </a:solidFill>
                <a:effectLst/>
                <a:uLnTx/>
                <a:uFillTx/>
                <a:latin typeface="Arial"/>
                <a:cs typeface="+mn-cs"/>
              </a:rPr>
              <a:t> công </a:t>
            </a:r>
            <a:r>
              <a:rPr kumimoji="0" lang="vi-VN" altLang="zh-CN" sz="1400" b="0" i="0" u="none" strike="noStrike" kern="1200" cap="none" spc="0" normalizeH="0" baseline="0" noProof="0" dirty="0" err="1">
                <a:ln>
                  <a:noFill/>
                </a:ln>
                <a:solidFill>
                  <a:prstClr val="black"/>
                </a:solidFill>
                <a:effectLst/>
                <a:uLnTx/>
                <a:uFillTx/>
                <a:latin typeface="Arial"/>
                <a:cs typeface="+mn-cs"/>
              </a:rPr>
              <a:t>trạm</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của</a:t>
            </a:r>
            <a:r>
              <a:rPr kumimoji="0" lang="vi-VN" altLang="zh-CN" sz="1400" b="0" i="0" u="none" strike="noStrike" kern="1200" cap="none" spc="0" normalizeH="0" baseline="0" noProof="0" dirty="0">
                <a:ln>
                  <a:noFill/>
                </a:ln>
                <a:solidFill>
                  <a:prstClr val="black"/>
                </a:solidFill>
                <a:effectLst/>
                <a:uLnTx/>
                <a:uFillTx/>
                <a:latin typeface="Arial"/>
                <a:cs typeface="+mn-cs"/>
              </a:rPr>
              <a:t> lưu </a:t>
            </a:r>
            <a:r>
              <a:rPr kumimoji="0" lang="vi-VN" altLang="zh-CN" sz="1400" b="0" i="0" u="none" strike="noStrike" kern="1200" cap="none" spc="0" normalizeH="0" baseline="0" noProof="0" dirty="0" err="1">
                <a:ln>
                  <a:noFill/>
                </a:ln>
                <a:solidFill>
                  <a:prstClr val="black"/>
                </a:solidFill>
                <a:effectLst/>
                <a:uLnTx/>
                <a:uFillTx/>
                <a:latin typeface="Arial"/>
                <a:cs typeface="+mn-cs"/>
              </a:rPr>
              <a:t>trình</a:t>
            </a:r>
            <a:endParaRPr kumimoji="0" lang="vi-VN" altLang="zh-CN" sz="1400" b="0" i="0" u="none" strike="noStrike" kern="1200" cap="none" spc="0" normalizeH="0" baseline="0" noProof="0" dirty="0">
              <a:ln>
                <a:noFill/>
              </a:ln>
              <a:solidFill>
                <a:prstClr val="black"/>
              </a:solidFill>
              <a:effectLst/>
              <a:uLnTx/>
              <a:uFillTx/>
              <a:latin typeface="Arial"/>
              <a:cs typeface="+mn-cs"/>
            </a:endParaRPr>
          </a:p>
        </p:txBody>
      </p:sp>
    </p:spTree>
    <p:extLst>
      <p:ext uri="{BB962C8B-B14F-4D97-AF65-F5344CB8AC3E}">
        <p14:creationId xmlns:p14="http://schemas.microsoft.com/office/powerpoint/2010/main" val="7668121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6A01F28-C264-4C6C-B403-725B9B657AA3}"/>
              </a:ext>
            </a:extLst>
          </p:cNvPr>
          <p:cNvSpPr>
            <a:spLocks noGrp="1"/>
          </p:cNvSpPr>
          <p:nvPr>
            <p:ph type="title"/>
          </p:nvPr>
        </p:nvSpPr>
        <p:spPr>
          <a:xfrm>
            <a:off x="560581" y="978219"/>
            <a:ext cx="9766300" cy="404085"/>
          </a:xfrm>
        </p:spPr>
        <p:txBody>
          <a:bodyPr/>
          <a:lstStyle/>
          <a:p>
            <a:r>
              <a:rPr lang="vi-VN" dirty="0"/>
              <a:t>Lưu trinh </a:t>
            </a:r>
            <a:r>
              <a:rPr lang="vi-VN" dirty="0" err="1"/>
              <a:t>sản</a:t>
            </a:r>
            <a:r>
              <a:rPr lang="vi-VN" dirty="0"/>
              <a:t> </a:t>
            </a:r>
            <a:r>
              <a:rPr lang="vi-VN" dirty="0" err="1"/>
              <a:t>phẩm</a:t>
            </a:r>
            <a:endParaRPr lang="en-US" dirty="0"/>
          </a:p>
        </p:txBody>
      </p:sp>
      <p:pic>
        <p:nvPicPr>
          <p:cNvPr id="5" name="Picture 4">
            <a:extLst>
              <a:ext uri="{FF2B5EF4-FFF2-40B4-BE49-F238E27FC236}">
                <a16:creationId xmlns:a16="http://schemas.microsoft.com/office/drawing/2014/main" id="{9F0B6303-2DA4-468D-9614-C60B5FDB3CF0}"/>
              </a:ext>
            </a:extLst>
          </p:cNvPr>
          <p:cNvPicPr>
            <a:picLocks noChangeAspect="1"/>
          </p:cNvPicPr>
          <p:nvPr/>
        </p:nvPicPr>
        <p:blipFill>
          <a:blip r:embed="rId2"/>
          <a:stretch>
            <a:fillRect/>
          </a:stretch>
        </p:blipFill>
        <p:spPr>
          <a:xfrm>
            <a:off x="0" y="1382304"/>
            <a:ext cx="12192000" cy="1244464"/>
          </a:xfrm>
          <a:prstGeom prst="rect">
            <a:avLst/>
          </a:prstGeom>
        </p:spPr>
      </p:pic>
      <p:pic>
        <p:nvPicPr>
          <p:cNvPr id="7" name="Picture 6">
            <a:extLst>
              <a:ext uri="{FF2B5EF4-FFF2-40B4-BE49-F238E27FC236}">
                <a16:creationId xmlns:a16="http://schemas.microsoft.com/office/drawing/2014/main" id="{1B559439-EC22-4FE4-A132-D9D031FA514E}"/>
              </a:ext>
            </a:extLst>
          </p:cNvPr>
          <p:cNvPicPr>
            <a:picLocks noChangeAspect="1"/>
          </p:cNvPicPr>
          <p:nvPr/>
        </p:nvPicPr>
        <p:blipFill>
          <a:blip r:embed="rId3"/>
          <a:stretch>
            <a:fillRect/>
          </a:stretch>
        </p:blipFill>
        <p:spPr>
          <a:xfrm>
            <a:off x="0" y="3710340"/>
            <a:ext cx="12192000" cy="1343212"/>
          </a:xfrm>
          <a:prstGeom prst="rect">
            <a:avLst/>
          </a:prstGeom>
        </p:spPr>
      </p:pic>
      <p:sp>
        <p:nvSpPr>
          <p:cNvPr id="8" name="Rectangle: Rounded Corners 7">
            <a:extLst>
              <a:ext uri="{FF2B5EF4-FFF2-40B4-BE49-F238E27FC236}">
                <a16:creationId xmlns:a16="http://schemas.microsoft.com/office/drawing/2014/main" id="{E54FCEFE-F0E1-4C55-BB0D-8CF7D7E53546}"/>
              </a:ext>
            </a:extLst>
          </p:cNvPr>
          <p:cNvSpPr/>
          <p:nvPr/>
        </p:nvSpPr>
        <p:spPr>
          <a:xfrm>
            <a:off x="395745" y="2465876"/>
            <a:ext cx="329671" cy="160892"/>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3E8B8E87-DF93-444A-BDFA-AC1F624C249B}"/>
              </a:ext>
            </a:extLst>
          </p:cNvPr>
          <p:cNvSpPr/>
          <p:nvPr/>
        </p:nvSpPr>
        <p:spPr>
          <a:xfrm>
            <a:off x="6892399" y="4892660"/>
            <a:ext cx="329671" cy="160892"/>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文字方塊 7">
            <a:extLst>
              <a:ext uri="{FF2B5EF4-FFF2-40B4-BE49-F238E27FC236}">
                <a16:creationId xmlns:a16="http://schemas.microsoft.com/office/drawing/2014/main" id="{F73E4BFA-8B84-4EEF-AA80-B4FDBDC27BD5}"/>
              </a:ext>
            </a:extLst>
          </p:cNvPr>
          <p:cNvSpPr txBox="1"/>
          <p:nvPr/>
        </p:nvSpPr>
        <p:spPr>
          <a:xfrm>
            <a:off x="79316" y="2993771"/>
            <a:ext cx="11413247" cy="30777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vi-VN" altLang="zh-CN" sz="1400" b="0" i="0" u="none" strike="noStrike" kern="1200" cap="none" spc="0" normalizeH="0" baseline="0" noProof="0" dirty="0" err="1">
                <a:ln>
                  <a:noFill/>
                </a:ln>
                <a:solidFill>
                  <a:prstClr val="black"/>
                </a:solidFill>
                <a:effectLst/>
                <a:uLnTx/>
                <a:uFillTx/>
                <a:latin typeface="Arial"/>
                <a:cs typeface="+mn-cs"/>
              </a:rPr>
              <a:t>Bảng</a:t>
            </a:r>
            <a:r>
              <a:rPr kumimoji="0" lang="vi-VN" altLang="zh-CN" sz="1400" b="0" i="0" u="none" strike="noStrike" kern="1200" cap="none" spc="0" normalizeH="0" baseline="0" noProof="0" dirty="0">
                <a:ln>
                  <a:noFill/>
                </a:ln>
                <a:solidFill>
                  <a:prstClr val="black"/>
                </a:solidFill>
                <a:effectLst/>
                <a:uLnTx/>
                <a:uFillTx/>
                <a:latin typeface="Arial"/>
                <a:cs typeface="+mn-cs"/>
              </a:rPr>
              <a:t> lưu thông tin cơ </a:t>
            </a:r>
            <a:r>
              <a:rPr kumimoji="0" lang="vi-VN" altLang="zh-CN" sz="1400" b="0" i="0" u="none" strike="noStrike" kern="1200" cap="none" spc="0" normalizeH="0" baseline="0" noProof="0" dirty="0" err="1">
                <a:ln>
                  <a:noFill/>
                </a:ln>
                <a:solidFill>
                  <a:prstClr val="black"/>
                </a:solidFill>
                <a:effectLst/>
                <a:uLnTx/>
                <a:uFillTx/>
                <a:latin typeface="Arial"/>
                <a:cs typeface="+mn-cs"/>
              </a:rPr>
              <a:t>bản</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của</a:t>
            </a:r>
            <a:r>
              <a:rPr kumimoji="0" lang="vi-VN" altLang="zh-CN" sz="1400" b="0" i="0" u="none" strike="noStrike" kern="1200" cap="none" spc="0" normalizeH="0" baseline="0" noProof="0" dirty="0">
                <a:ln>
                  <a:noFill/>
                </a:ln>
                <a:solidFill>
                  <a:prstClr val="black"/>
                </a:solidFill>
                <a:effectLst/>
                <a:uLnTx/>
                <a:uFillTx/>
                <a:latin typeface="Arial"/>
                <a:cs typeface="+mn-cs"/>
              </a:rPr>
              <a:t> lưu </a:t>
            </a:r>
            <a:r>
              <a:rPr kumimoji="0" lang="vi-VN" altLang="zh-CN" sz="1400" b="0" i="0" u="none" strike="noStrike" kern="1200" cap="none" spc="0" normalizeH="0" baseline="0" noProof="0" dirty="0" err="1">
                <a:ln>
                  <a:noFill/>
                </a:ln>
                <a:solidFill>
                  <a:prstClr val="black"/>
                </a:solidFill>
                <a:effectLst/>
                <a:uLnTx/>
                <a:uFillTx/>
                <a:latin typeface="Arial"/>
                <a:cs typeface="+mn-cs"/>
              </a:rPr>
              <a:t>trình</a:t>
            </a:r>
            <a:endParaRPr kumimoji="0" lang="vi-VN" altLang="zh-CN" sz="1400" b="0" i="0" u="none" strike="noStrike" kern="1200" cap="none" spc="0" normalizeH="0" baseline="0" noProof="0" dirty="0">
              <a:ln>
                <a:noFill/>
              </a:ln>
              <a:solidFill>
                <a:prstClr val="black"/>
              </a:solidFill>
              <a:effectLst/>
              <a:uLnTx/>
              <a:uFillTx/>
              <a:latin typeface="Arial"/>
              <a:cs typeface="+mn-cs"/>
            </a:endParaRPr>
          </a:p>
        </p:txBody>
      </p:sp>
      <p:sp>
        <p:nvSpPr>
          <p:cNvPr id="13" name="文字方塊 7">
            <a:extLst>
              <a:ext uri="{FF2B5EF4-FFF2-40B4-BE49-F238E27FC236}">
                <a16:creationId xmlns:a16="http://schemas.microsoft.com/office/drawing/2014/main" id="{92775566-0342-480C-B897-D09BF27B4F19}"/>
              </a:ext>
            </a:extLst>
          </p:cNvPr>
          <p:cNvSpPr txBox="1"/>
          <p:nvPr/>
        </p:nvSpPr>
        <p:spPr>
          <a:xfrm>
            <a:off x="79315" y="5185879"/>
            <a:ext cx="11413247" cy="30777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vi-VN" altLang="zh-CN" sz="1400" b="0" i="0" u="none" strike="noStrike" kern="1200" cap="none" spc="0" normalizeH="0" baseline="0" noProof="0" dirty="0" err="1">
                <a:ln>
                  <a:noFill/>
                </a:ln>
                <a:solidFill>
                  <a:prstClr val="black"/>
                </a:solidFill>
                <a:effectLst/>
                <a:uLnTx/>
                <a:uFillTx/>
                <a:latin typeface="Arial"/>
                <a:cs typeface="+mn-cs"/>
              </a:rPr>
              <a:t>Các</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sản</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phẩm</a:t>
            </a:r>
            <a:r>
              <a:rPr kumimoji="0" lang="vi-VN" altLang="zh-CN" sz="1400" b="0" i="0" u="none" strike="noStrike" kern="1200" cap="none" spc="0" normalizeH="0" baseline="0" noProof="0" dirty="0">
                <a:ln>
                  <a:noFill/>
                </a:ln>
                <a:solidFill>
                  <a:prstClr val="black"/>
                </a:solidFill>
                <a:effectLst/>
                <a:uLnTx/>
                <a:uFillTx/>
                <a:latin typeface="Arial"/>
                <a:cs typeface="+mn-cs"/>
              </a:rPr>
              <a:t> đang </a:t>
            </a:r>
            <a:r>
              <a:rPr kumimoji="0" lang="vi-VN" altLang="zh-CN" sz="1400" b="0" i="0" u="none" strike="noStrike" kern="1200" cap="none" spc="0" normalizeH="0" baseline="0" noProof="0" dirty="0" err="1">
                <a:ln>
                  <a:noFill/>
                </a:ln>
                <a:solidFill>
                  <a:prstClr val="black"/>
                </a:solidFill>
                <a:effectLst/>
                <a:uLnTx/>
                <a:uFillTx/>
                <a:latin typeface="Arial"/>
                <a:cs typeface="+mn-cs"/>
              </a:rPr>
              <a:t>chạy</a:t>
            </a:r>
            <a:r>
              <a:rPr lang="vi-VN" altLang="zh-CN" sz="1400" dirty="0">
                <a:solidFill>
                  <a:prstClr val="black"/>
                </a:solidFill>
                <a:latin typeface="Arial"/>
              </a:rPr>
              <a:t> lưu trinh, liên </a:t>
            </a:r>
            <a:r>
              <a:rPr lang="vi-VN" altLang="zh-CN" sz="1400" dirty="0" err="1">
                <a:solidFill>
                  <a:prstClr val="black"/>
                </a:solidFill>
                <a:latin typeface="Arial"/>
              </a:rPr>
              <a:t>kết</a:t>
            </a:r>
            <a:r>
              <a:rPr lang="vi-VN" altLang="zh-CN" sz="1400" dirty="0">
                <a:solidFill>
                  <a:prstClr val="black"/>
                </a:solidFill>
                <a:latin typeface="Arial"/>
              </a:rPr>
              <a:t> qua </a:t>
            </a:r>
            <a:r>
              <a:rPr lang="vi-VN" altLang="zh-CN" sz="1400" dirty="0" err="1">
                <a:solidFill>
                  <a:prstClr val="black"/>
                </a:solidFill>
                <a:latin typeface="Arial"/>
              </a:rPr>
              <a:t>route_id</a:t>
            </a:r>
            <a:endParaRPr kumimoji="0" lang="vi-VN" altLang="zh-CN" sz="1400" b="0" i="0" u="none" strike="noStrike" kern="1200" cap="none" spc="0" normalizeH="0" baseline="0" noProof="0" dirty="0">
              <a:ln>
                <a:noFill/>
              </a:ln>
              <a:solidFill>
                <a:prstClr val="black"/>
              </a:solidFill>
              <a:effectLst/>
              <a:uLnTx/>
              <a:uFillTx/>
              <a:latin typeface="Arial"/>
              <a:cs typeface="+mn-cs"/>
            </a:endParaRPr>
          </a:p>
        </p:txBody>
      </p:sp>
    </p:spTree>
    <p:extLst>
      <p:ext uri="{BB962C8B-B14F-4D97-AF65-F5344CB8AC3E}">
        <p14:creationId xmlns:p14="http://schemas.microsoft.com/office/powerpoint/2010/main" val="1348162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4832F-A2A3-4F76-81D1-3642A740B663}"/>
              </a:ext>
            </a:extLst>
          </p:cNvPr>
          <p:cNvSpPr>
            <a:spLocks noGrp="1"/>
          </p:cNvSpPr>
          <p:nvPr>
            <p:ph type="title"/>
          </p:nvPr>
        </p:nvSpPr>
        <p:spPr/>
        <p:txBody>
          <a:bodyPr/>
          <a:lstStyle/>
          <a:p>
            <a:r>
              <a:rPr lang="vi-VN" dirty="0"/>
              <a:t>Lưu trinh </a:t>
            </a:r>
            <a:r>
              <a:rPr lang="vi-VN" dirty="0" err="1"/>
              <a:t>sản</a:t>
            </a:r>
            <a:r>
              <a:rPr lang="vi-VN" dirty="0"/>
              <a:t> </a:t>
            </a:r>
            <a:r>
              <a:rPr lang="vi-VN" dirty="0" err="1"/>
              <a:t>phẩm</a:t>
            </a:r>
            <a:endParaRPr lang="en-US" dirty="0"/>
          </a:p>
        </p:txBody>
      </p:sp>
      <p:pic>
        <p:nvPicPr>
          <p:cNvPr id="3" name="Picture 2">
            <a:extLst>
              <a:ext uri="{FF2B5EF4-FFF2-40B4-BE49-F238E27FC236}">
                <a16:creationId xmlns:a16="http://schemas.microsoft.com/office/drawing/2014/main" id="{7F310EA1-B3E9-4CFE-A70F-91CBCF4B488C}"/>
              </a:ext>
            </a:extLst>
          </p:cNvPr>
          <p:cNvPicPr>
            <a:picLocks noChangeAspect="1"/>
          </p:cNvPicPr>
          <p:nvPr/>
        </p:nvPicPr>
        <p:blipFill>
          <a:blip r:embed="rId3"/>
          <a:stretch>
            <a:fillRect/>
          </a:stretch>
        </p:blipFill>
        <p:spPr>
          <a:xfrm>
            <a:off x="-19762" y="1382304"/>
            <a:ext cx="9327392" cy="1244464"/>
          </a:xfrm>
          <a:prstGeom prst="rect">
            <a:avLst/>
          </a:prstGeom>
        </p:spPr>
      </p:pic>
      <p:pic>
        <p:nvPicPr>
          <p:cNvPr id="5" name="Picture 4">
            <a:extLst>
              <a:ext uri="{FF2B5EF4-FFF2-40B4-BE49-F238E27FC236}">
                <a16:creationId xmlns:a16="http://schemas.microsoft.com/office/drawing/2014/main" id="{B68E3B64-5A1A-4F66-AF76-D9E60230D3FA}"/>
              </a:ext>
            </a:extLst>
          </p:cNvPr>
          <p:cNvPicPr>
            <a:picLocks noChangeAspect="1"/>
          </p:cNvPicPr>
          <p:nvPr/>
        </p:nvPicPr>
        <p:blipFill>
          <a:blip r:embed="rId4"/>
          <a:stretch>
            <a:fillRect/>
          </a:stretch>
        </p:blipFill>
        <p:spPr>
          <a:xfrm>
            <a:off x="115503" y="2700775"/>
            <a:ext cx="9307630" cy="2092899"/>
          </a:xfrm>
          <a:prstGeom prst="rect">
            <a:avLst/>
          </a:prstGeom>
        </p:spPr>
      </p:pic>
      <p:pic>
        <p:nvPicPr>
          <p:cNvPr id="7" name="Picture 6">
            <a:extLst>
              <a:ext uri="{FF2B5EF4-FFF2-40B4-BE49-F238E27FC236}">
                <a16:creationId xmlns:a16="http://schemas.microsoft.com/office/drawing/2014/main" id="{77E7FDC7-8D30-4D54-A048-EF49E80E6132}"/>
              </a:ext>
            </a:extLst>
          </p:cNvPr>
          <p:cNvPicPr>
            <a:picLocks noChangeAspect="1"/>
          </p:cNvPicPr>
          <p:nvPr/>
        </p:nvPicPr>
        <p:blipFill>
          <a:blip r:embed="rId5"/>
          <a:stretch>
            <a:fillRect/>
          </a:stretch>
        </p:blipFill>
        <p:spPr>
          <a:xfrm>
            <a:off x="-39524" y="4793674"/>
            <a:ext cx="9327392" cy="2092899"/>
          </a:xfrm>
          <a:prstGeom prst="rect">
            <a:avLst/>
          </a:prstGeom>
        </p:spPr>
      </p:pic>
      <p:sp>
        <p:nvSpPr>
          <p:cNvPr id="9" name="Rectangle: Rounded Corners 8">
            <a:extLst>
              <a:ext uri="{FF2B5EF4-FFF2-40B4-BE49-F238E27FC236}">
                <a16:creationId xmlns:a16="http://schemas.microsoft.com/office/drawing/2014/main" id="{19354236-0FD5-4407-9FB5-A69E58C362AA}"/>
              </a:ext>
            </a:extLst>
          </p:cNvPr>
          <p:cNvSpPr/>
          <p:nvPr/>
        </p:nvSpPr>
        <p:spPr>
          <a:xfrm>
            <a:off x="230910" y="2465877"/>
            <a:ext cx="329671" cy="160892"/>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DB8C161B-69EB-4C34-9C39-D4F050F3BD0E}"/>
              </a:ext>
            </a:extLst>
          </p:cNvPr>
          <p:cNvSpPr/>
          <p:nvPr/>
        </p:nvSpPr>
        <p:spPr>
          <a:xfrm>
            <a:off x="818804" y="3623217"/>
            <a:ext cx="338584" cy="1244463"/>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5DB302A1-AEA3-4837-A120-6BA3B516B37D}"/>
              </a:ext>
            </a:extLst>
          </p:cNvPr>
          <p:cNvSpPr/>
          <p:nvPr/>
        </p:nvSpPr>
        <p:spPr>
          <a:xfrm>
            <a:off x="1105299" y="6039405"/>
            <a:ext cx="367365" cy="81859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6B6D554-56EF-4C33-A15B-B8B553958FFD}"/>
              </a:ext>
            </a:extLst>
          </p:cNvPr>
          <p:cNvSpPr txBox="1"/>
          <p:nvPr/>
        </p:nvSpPr>
        <p:spPr>
          <a:xfrm>
            <a:off x="9423133" y="1297598"/>
            <a:ext cx="2768866" cy="307777"/>
          </a:xfrm>
          <a:prstGeom prst="rect">
            <a:avLst/>
          </a:prstGeom>
          <a:noFill/>
        </p:spPr>
        <p:txBody>
          <a:bodyPr wrap="square">
            <a:spAutoFit/>
          </a:bodyPr>
          <a:lstStyle/>
          <a:p>
            <a:pPr marL="342900" indent="-342900">
              <a:buAutoNum type="arabicParenBoth"/>
              <a:defRPr/>
            </a:pPr>
            <a:endParaRPr kumimoji="0" lang="vi-VN" altLang="zh-CN" sz="1400" b="0" i="0" u="none" strike="noStrike" kern="1200" cap="none" spc="0" normalizeH="0" baseline="0" noProof="0" dirty="0">
              <a:ln>
                <a:noFill/>
              </a:ln>
              <a:solidFill>
                <a:prstClr val="black"/>
              </a:solidFill>
              <a:effectLst/>
              <a:uLnTx/>
              <a:uFillTx/>
              <a:latin typeface="Arial"/>
              <a:cs typeface="+mn-cs"/>
            </a:endParaRPr>
          </a:p>
        </p:txBody>
      </p:sp>
      <p:sp>
        <p:nvSpPr>
          <p:cNvPr id="13" name="TextBox 12">
            <a:extLst>
              <a:ext uri="{FF2B5EF4-FFF2-40B4-BE49-F238E27FC236}">
                <a16:creationId xmlns:a16="http://schemas.microsoft.com/office/drawing/2014/main" id="{A98F2689-300A-4AF5-9C06-4D4E2AFED1D5}"/>
              </a:ext>
            </a:extLst>
          </p:cNvPr>
          <p:cNvSpPr txBox="1"/>
          <p:nvPr/>
        </p:nvSpPr>
        <p:spPr>
          <a:xfrm>
            <a:off x="9346131" y="1361643"/>
            <a:ext cx="2845869" cy="3893374"/>
          </a:xfrm>
          <a:prstGeom prst="rect">
            <a:avLst/>
          </a:prstGeom>
          <a:noFill/>
        </p:spPr>
        <p:txBody>
          <a:bodyPr wrap="square">
            <a:spAutoFit/>
          </a:bodyPr>
          <a:lstStyle/>
          <a:p>
            <a:pPr>
              <a:defRPr/>
            </a:pPr>
            <a:r>
              <a:rPr lang="en-US" altLang="zh-CN" sz="1300" dirty="0">
                <a:solidFill>
                  <a:prstClr val="black"/>
                </a:solidFill>
                <a:latin typeface="Arial"/>
              </a:rPr>
              <a:t>Table:</a:t>
            </a:r>
          </a:p>
          <a:p>
            <a:pPr marL="285750" indent="-285750">
              <a:buFontTx/>
              <a:buChar char="-"/>
              <a:defRPr/>
            </a:pPr>
            <a:r>
              <a:rPr kumimoji="0" lang="en-US" altLang="zh-CN" sz="1300" b="0" i="0" u="none" strike="noStrike" kern="1200" cap="none" spc="0" normalizeH="0" baseline="0" noProof="0" dirty="0" err="1">
                <a:ln>
                  <a:noFill/>
                </a:ln>
                <a:solidFill>
                  <a:schemeClr val="accent1"/>
                </a:solidFill>
                <a:effectLst/>
                <a:uLnTx/>
                <a:uFillTx/>
                <a:latin typeface="Arial"/>
                <a:cs typeface="+mn-cs"/>
              </a:rPr>
              <a:t>mes.mes_route</a:t>
            </a:r>
            <a:r>
              <a:rPr kumimoji="0" lang="en-US" altLang="zh-CN" sz="1300" b="0" i="0" u="none" strike="noStrike" kern="1200" cap="none" spc="0" normalizeH="0" baseline="0" noProof="0" dirty="0">
                <a:ln>
                  <a:noFill/>
                </a:ln>
                <a:solidFill>
                  <a:prstClr val="black"/>
                </a:solidFill>
                <a:effectLst/>
                <a:uLnTx/>
                <a:uFillTx/>
                <a:latin typeface="Arial"/>
                <a:cs typeface="+mn-cs"/>
              </a:rPr>
              <a:t>: </a:t>
            </a:r>
            <a:r>
              <a:rPr kumimoji="0" lang="vi-VN" altLang="zh-CN" sz="1300" b="0" i="0" u="none" strike="noStrike" kern="1200" cap="none" spc="0" normalizeH="0" baseline="0" noProof="0" dirty="0">
                <a:ln>
                  <a:noFill/>
                </a:ln>
                <a:solidFill>
                  <a:prstClr val="black"/>
                </a:solidFill>
                <a:effectLst/>
                <a:uLnTx/>
                <a:uFillTx/>
                <a:latin typeface="Arial"/>
                <a:cs typeface="+mn-cs"/>
              </a:rPr>
              <a:t>thông tin cơ </a:t>
            </a:r>
            <a:r>
              <a:rPr kumimoji="0" lang="vi-VN" altLang="zh-CN" sz="1300" b="0" i="0" u="none" strike="noStrike" kern="1200" cap="none" spc="0" normalizeH="0" baseline="0" noProof="0" dirty="0" err="1">
                <a:ln>
                  <a:noFill/>
                </a:ln>
                <a:solidFill>
                  <a:prstClr val="black"/>
                </a:solidFill>
                <a:effectLst/>
                <a:uLnTx/>
                <a:uFillTx/>
                <a:latin typeface="Arial"/>
                <a:cs typeface="+mn-cs"/>
              </a:rPr>
              <a:t>bản</a:t>
            </a:r>
            <a:r>
              <a:rPr kumimoji="0" lang="vi-VN" altLang="zh-CN" sz="1300" b="0" i="0" u="none" strike="noStrike" kern="1200" cap="none" spc="0" normalizeH="0" baseline="0" noProof="0" dirty="0">
                <a:ln>
                  <a:noFill/>
                </a:ln>
                <a:solidFill>
                  <a:prstClr val="black"/>
                </a:solidFill>
                <a:effectLst/>
                <a:uLnTx/>
                <a:uFillTx/>
                <a:latin typeface="Arial"/>
                <a:cs typeface="+mn-cs"/>
              </a:rPr>
              <a:t> </a:t>
            </a:r>
            <a:r>
              <a:rPr kumimoji="0" lang="vi-VN" altLang="zh-CN" sz="1300" b="0" i="0" u="none" strike="noStrike" kern="1200" cap="none" spc="0" normalizeH="0" baseline="0" noProof="0" dirty="0" err="1">
                <a:ln>
                  <a:noFill/>
                </a:ln>
                <a:solidFill>
                  <a:prstClr val="black"/>
                </a:solidFill>
                <a:effectLst/>
                <a:uLnTx/>
                <a:uFillTx/>
                <a:latin typeface="Arial"/>
                <a:cs typeface="+mn-cs"/>
              </a:rPr>
              <a:t>của</a:t>
            </a:r>
            <a:r>
              <a:rPr kumimoji="0" lang="vi-VN" altLang="zh-CN" sz="1300" b="0" i="0" u="none" strike="noStrike" kern="1200" cap="none" spc="0" normalizeH="0" baseline="0" noProof="0" dirty="0">
                <a:ln>
                  <a:noFill/>
                </a:ln>
                <a:solidFill>
                  <a:prstClr val="black"/>
                </a:solidFill>
                <a:effectLst/>
                <a:uLnTx/>
                <a:uFillTx/>
                <a:latin typeface="Arial"/>
                <a:cs typeface="+mn-cs"/>
              </a:rPr>
              <a:t> lưu trinh</a:t>
            </a:r>
          </a:p>
          <a:p>
            <a:pPr marL="285750" indent="-285750">
              <a:buFontTx/>
              <a:buChar char="-"/>
              <a:defRPr/>
            </a:pPr>
            <a:r>
              <a:rPr kumimoji="0" lang="vi-VN" altLang="zh-CN" sz="1300" b="0" i="0" u="none" strike="noStrike" kern="1200" cap="none" spc="0" normalizeH="0" baseline="0" noProof="0" dirty="0" err="1">
                <a:ln>
                  <a:noFill/>
                </a:ln>
                <a:solidFill>
                  <a:schemeClr val="accent1"/>
                </a:solidFill>
                <a:effectLst/>
                <a:uLnTx/>
                <a:uFillTx/>
                <a:latin typeface="Arial"/>
                <a:cs typeface="+mn-cs"/>
              </a:rPr>
              <a:t>mes.mes_route_node</a:t>
            </a:r>
            <a:r>
              <a:rPr kumimoji="0" lang="vi-VN" altLang="zh-CN" sz="1300" b="0" i="0" u="none" strike="noStrike" kern="1200" cap="none" spc="0" normalizeH="0" baseline="0" noProof="0" dirty="0">
                <a:ln>
                  <a:noFill/>
                </a:ln>
                <a:solidFill>
                  <a:prstClr val="black"/>
                </a:solidFill>
                <a:effectLst/>
                <a:uLnTx/>
                <a:uFillTx/>
                <a:latin typeface="Arial"/>
                <a:cs typeface="+mn-cs"/>
              </a:rPr>
              <a:t>: lưu </a:t>
            </a:r>
            <a:r>
              <a:rPr kumimoji="0" lang="vi-VN" altLang="zh-CN" sz="1300" b="0" i="0" u="none" strike="noStrike" kern="1200" cap="none" spc="0" normalizeH="0" baseline="0" noProof="0" dirty="0" err="1">
                <a:ln>
                  <a:noFill/>
                </a:ln>
                <a:solidFill>
                  <a:prstClr val="black"/>
                </a:solidFill>
                <a:effectLst/>
                <a:uLnTx/>
                <a:uFillTx/>
                <a:latin typeface="Arial"/>
                <a:cs typeface="+mn-cs"/>
              </a:rPr>
              <a:t>các</a:t>
            </a:r>
            <a:r>
              <a:rPr kumimoji="0" lang="vi-VN" altLang="zh-CN" sz="1300" b="0" i="0" u="none" strike="noStrike" kern="1200" cap="none" spc="0" normalizeH="0" baseline="0" noProof="0" dirty="0">
                <a:ln>
                  <a:noFill/>
                </a:ln>
                <a:solidFill>
                  <a:prstClr val="black"/>
                </a:solidFill>
                <a:effectLst/>
                <a:uLnTx/>
                <a:uFillTx/>
                <a:latin typeface="Arial"/>
                <a:cs typeface="+mn-cs"/>
              </a:rPr>
              <a:t> </a:t>
            </a:r>
            <a:r>
              <a:rPr kumimoji="0" lang="vi-VN" altLang="zh-CN" sz="1300" b="0" i="0" u="none" strike="noStrike" kern="1200" cap="none" spc="0" normalizeH="0" baseline="0" noProof="0" dirty="0" err="1">
                <a:ln>
                  <a:noFill/>
                </a:ln>
                <a:solidFill>
                  <a:prstClr val="black"/>
                </a:solidFill>
                <a:effectLst/>
                <a:uLnTx/>
                <a:uFillTx/>
                <a:latin typeface="Arial"/>
                <a:cs typeface="+mn-cs"/>
              </a:rPr>
              <a:t>node</a:t>
            </a:r>
            <a:r>
              <a:rPr kumimoji="0" lang="vi-VN" altLang="zh-CN" sz="1300" b="0" i="0" u="none" strike="noStrike" kern="1200" cap="none" spc="0" normalizeH="0" baseline="0" noProof="0" dirty="0">
                <a:ln>
                  <a:noFill/>
                </a:ln>
                <a:solidFill>
                  <a:prstClr val="black"/>
                </a:solidFill>
                <a:effectLst/>
                <a:uLnTx/>
                <a:uFillTx/>
                <a:latin typeface="Arial"/>
                <a:cs typeface="+mn-cs"/>
              </a:rPr>
              <a:t> </a:t>
            </a:r>
            <a:r>
              <a:rPr kumimoji="0" lang="vi-VN" altLang="zh-CN" sz="1300" b="0" i="0" u="none" strike="noStrike" kern="1200" cap="none" spc="0" normalizeH="0" baseline="0" noProof="0" dirty="0" err="1">
                <a:ln>
                  <a:noFill/>
                </a:ln>
                <a:solidFill>
                  <a:prstClr val="black"/>
                </a:solidFill>
                <a:effectLst/>
                <a:uLnTx/>
                <a:uFillTx/>
                <a:latin typeface="Arial"/>
                <a:cs typeface="+mn-cs"/>
              </a:rPr>
              <a:t>có</a:t>
            </a:r>
            <a:r>
              <a:rPr kumimoji="0" lang="vi-VN" altLang="zh-CN" sz="1300" b="0" i="0" u="none" strike="noStrike" kern="1200" cap="none" spc="0" normalizeH="0" baseline="0" noProof="0" dirty="0">
                <a:ln>
                  <a:noFill/>
                </a:ln>
                <a:solidFill>
                  <a:prstClr val="black"/>
                </a:solidFill>
                <a:effectLst/>
                <a:uLnTx/>
                <a:uFillTx/>
                <a:latin typeface="Arial"/>
                <a:cs typeface="+mn-cs"/>
              </a:rPr>
              <a:t> trong lưu trinh</a:t>
            </a:r>
          </a:p>
          <a:p>
            <a:pPr marL="285750" indent="-285750">
              <a:buFont typeface="Symbol" panose="05050102010706020507" pitchFamily="18" charset="2"/>
              <a:buChar char="Þ"/>
              <a:defRPr/>
            </a:pPr>
            <a:r>
              <a:rPr lang="vi-VN" altLang="zh-CN" sz="1300" dirty="0">
                <a:solidFill>
                  <a:prstClr val="black"/>
                </a:solidFill>
                <a:latin typeface="Arial"/>
              </a:rPr>
              <a:t>Hai </a:t>
            </a:r>
            <a:r>
              <a:rPr lang="vi-VN" altLang="zh-CN" sz="1300" dirty="0" err="1">
                <a:solidFill>
                  <a:prstClr val="black"/>
                </a:solidFill>
                <a:latin typeface="Arial"/>
              </a:rPr>
              <a:t>bảng</a:t>
            </a:r>
            <a:r>
              <a:rPr lang="vi-VN" altLang="zh-CN" sz="1300" dirty="0">
                <a:solidFill>
                  <a:prstClr val="black"/>
                </a:solidFill>
                <a:latin typeface="Arial"/>
              </a:rPr>
              <a:t> liên </a:t>
            </a:r>
            <a:r>
              <a:rPr lang="vi-VN" altLang="zh-CN" sz="1300" dirty="0" err="1">
                <a:solidFill>
                  <a:prstClr val="black"/>
                </a:solidFill>
                <a:latin typeface="Arial"/>
              </a:rPr>
              <a:t>kết</a:t>
            </a:r>
            <a:r>
              <a:rPr lang="vi-VN" altLang="zh-CN" sz="1300" dirty="0">
                <a:solidFill>
                  <a:prstClr val="black"/>
                </a:solidFill>
                <a:latin typeface="Arial"/>
              </a:rPr>
              <a:t> qua </a:t>
            </a:r>
            <a:r>
              <a:rPr lang="vi-VN" altLang="zh-CN" sz="1300" dirty="0" err="1">
                <a:solidFill>
                  <a:prstClr val="black"/>
                </a:solidFill>
                <a:latin typeface="Arial"/>
              </a:rPr>
              <a:t>route_id</a:t>
            </a:r>
            <a:endParaRPr lang="vi-VN" altLang="zh-CN" sz="1300" dirty="0">
              <a:solidFill>
                <a:prstClr val="black"/>
              </a:solidFill>
              <a:latin typeface="Arial"/>
            </a:endParaRPr>
          </a:p>
          <a:p>
            <a:pPr marL="285750" indent="-285750">
              <a:buFontTx/>
              <a:buChar char="-"/>
              <a:defRPr/>
            </a:pPr>
            <a:r>
              <a:rPr kumimoji="0" lang="vi-VN" altLang="zh-CN" sz="1300" b="0" i="0" u="none" strike="noStrike" kern="1200" cap="none" spc="0" normalizeH="0" baseline="0" noProof="0" dirty="0" err="1">
                <a:ln>
                  <a:noFill/>
                </a:ln>
                <a:solidFill>
                  <a:schemeClr val="accent1"/>
                </a:solidFill>
                <a:effectLst/>
                <a:uLnTx/>
                <a:uFillTx/>
                <a:latin typeface="Arial"/>
                <a:cs typeface="+mn-cs"/>
              </a:rPr>
              <a:t>mes.mes_route_conn</a:t>
            </a:r>
            <a:r>
              <a:rPr kumimoji="0" lang="vi-VN" altLang="zh-CN" sz="1300" b="0" i="0" u="none" strike="noStrike" kern="1200" cap="none" spc="0" normalizeH="0" baseline="0" noProof="0" dirty="0">
                <a:ln>
                  <a:noFill/>
                </a:ln>
                <a:solidFill>
                  <a:prstClr val="black"/>
                </a:solidFill>
                <a:effectLst/>
                <a:uLnTx/>
                <a:uFillTx/>
                <a:latin typeface="Arial"/>
                <a:cs typeface="+mn-cs"/>
              </a:rPr>
              <a:t>: lưu </a:t>
            </a:r>
            <a:r>
              <a:rPr kumimoji="0" lang="vi-VN" altLang="zh-CN" sz="1300" b="0" i="0" u="none" strike="noStrike" kern="1200" cap="none" spc="0" normalizeH="0" baseline="0" noProof="0" dirty="0" err="1">
                <a:ln>
                  <a:noFill/>
                </a:ln>
                <a:solidFill>
                  <a:prstClr val="black"/>
                </a:solidFill>
                <a:effectLst/>
                <a:uLnTx/>
                <a:uFillTx/>
                <a:latin typeface="Arial"/>
                <a:cs typeface="+mn-cs"/>
              </a:rPr>
              <a:t>trữ</a:t>
            </a:r>
            <a:r>
              <a:rPr kumimoji="0" lang="vi-VN" altLang="zh-CN" sz="1300" b="0" i="0" u="none" strike="noStrike" kern="1200" cap="none" spc="0" normalizeH="0" baseline="0" noProof="0" dirty="0">
                <a:ln>
                  <a:noFill/>
                </a:ln>
                <a:solidFill>
                  <a:prstClr val="black"/>
                </a:solidFill>
                <a:effectLst/>
                <a:uLnTx/>
                <a:uFillTx/>
                <a:latin typeface="Arial"/>
                <a:cs typeface="+mn-cs"/>
              </a:rPr>
              <a:t> </a:t>
            </a:r>
            <a:r>
              <a:rPr kumimoji="0" lang="vi-VN" altLang="zh-CN" sz="1300" b="0" i="0" u="none" strike="noStrike" kern="1200" cap="none" spc="0" normalizeH="0" baseline="0" noProof="0" dirty="0" err="1">
                <a:ln>
                  <a:noFill/>
                </a:ln>
                <a:solidFill>
                  <a:prstClr val="black"/>
                </a:solidFill>
                <a:effectLst/>
                <a:uLnTx/>
                <a:uFillTx/>
                <a:latin typeface="Arial"/>
                <a:cs typeface="+mn-cs"/>
              </a:rPr>
              <a:t>đường</a:t>
            </a:r>
            <a:r>
              <a:rPr kumimoji="0" lang="vi-VN" altLang="zh-CN" sz="1300" b="0" i="0" u="none" strike="noStrike" kern="1200" cap="none" spc="0" normalizeH="0" baseline="0" noProof="0" dirty="0">
                <a:ln>
                  <a:noFill/>
                </a:ln>
                <a:solidFill>
                  <a:prstClr val="black"/>
                </a:solidFill>
                <a:effectLst/>
                <a:uLnTx/>
                <a:uFillTx/>
                <a:latin typeface="Arial"/>
                <a:cs typeface="+mn-cs"/>
              </a:rPr>
              <a:t> đi </a:t>
            </a:r>
            <a:r>
              <a:rPr kumimoji="0" lang="vi-VN" altLang="zh-CN" sz="1300" b="0" i="0" u="none" strike="noStrike" kern="1200" cap="none" spc="0" normalizeH="0" baseline="0" noProof="0" dirty="0" err="1">
                <a:ln>
                  <a:noFill/>
                </a:ln>
                <a:solidFill>
                  <a:prstClr val="black"/>
                </a:solidFill>
                <a:effectLst/>
                <a:uLnTx/>
                <a:uFillTx/>
                <a:latin typeface="Arial"/>
                <a:cs typeface="+mn-cs"/>
              </a:rPr>
              <a:t>giữa</a:t>
            </a:r>
            <a:r>
              <a:rPr kumimoji="0" lang="vi-VN" altLang="zh-CN" sz="1300" b="0" i="0" u="none" strike="noStrike" kern="1200" cap="none" spc="0" normalizeH="0" baseline="0" noProof="0" dirty="0">
                <a:ln>
                  <a:noFill/>
                </a:ln>
                <a:solidFill>
                  <a:prstClr val="black"/>
                </a:solidFill>
                <a:effectLst/>
                <a:uLnTx/>
                <a:uFillTx/>
                <a:latin typeface="Arial"/>
                <a:cs typeface="+mn-cs"/>
              </a:rPr>
              <a:t> </a:t>
            </a:r>
            <a:r>
              <a:rPr kumimoji="0" lang="vi-VN" altLang="zh-CN" sz="1300" b="0" i="0" u="none" strike="noStrike" kern="1200" cap="none" spc="0" normalizeH="0" baseline="0" noProof="0" dirty="0" err="1">
                <a:ln>
                  <a:noFill/>
                </a:ln>
                <a:solidFill>
                  <a:prstClr val="black"/>
                </a:solidFill>
                <a:effectLst/>
                <a:uLnTx/>
                <a:uFillTx/>
                <a:latin typeface="Arial"/>
                <a:cs typeface="+mn-cs"/>
              </a:rPr>
              <a:t>các</a:t>
            </a:r>
            <a:r>
              <a:rPr kumimoji="0" lang="vi-VN" altLang="zh-CN" sz="1300" b="0" i="0" u="none" strike="noStrike" kern="1200" cap="none" spc="0" normalizeH="0" baseline="0" noProof="0" dirty="0">
                <a:ln>
                  <a:noFill/>
                </a:ln>
                <a:solidFill>
                  <a:prstClr val="black"/>
                </a:solidFill>
                <a:effectLst/>
                <a:uLnTx/>
                <a:uFillTx/>
                <a:latin typeface="Arial"/>
                <a:cs typeface="+mn-cs"/>
              </a:rPr>
              <a:t> </a:t>
            </a:r>
            <a:r>
              <a:rPr kumimoji="0" lang="vi-VN" altLang="zh-CN" sz="1300" b="0" i="0" u="none" strike="noStrike" kern="1200" cap="none" spc="0" normalizeH="0" baseline="0" noProof="0" dirty="0" err="1">
                <a:ln>
                  <a:noFill/>
                </a:ln>
                <a:solidFill>
                  <a:prstClr val="black"/>
                </a:solidFill>
                <a:effectLst/>
                <a:uLnTx/>
                <a:uFillTx/>
                <a:latin typeface="Arial"/>
                <a:cs typeface="+mn-cs"/>
              </a:rPr>
              <a:t>node</a:t>
            </a:r>
            <a:r>
              <a:rPr kumimoji="0" lang="vi-VN" altLang="zh-CN" sz="1300" b="0" i="0" u="none" strike="noStrike" kern="1200" cap="none" spc="0" normalizeH="0" baseline="0" noProof="0" dirty="0">
                <a:ln>
                  <a:noFill/>
                </a:ln>
                <a:solidFill>
                  <a:prstClr val="black"/>
                </a:solidFill>
                <a:effectLst/>
                <a:uLnTx/>
                <a:uFillTx/>
                <a:latin typeface="Arial"/>
                <a:cs typeface="+mn-cs"/>
              </a:rPr>
              <a:t> trong lưu trinh</a:t>
            </a:r>
          </a:p>
          <a:p>
            <a:pPr marL="285750" indent="-285750">
              <a:buFont typeface="Symbol" panose="05050102010706020507" pitchFamily="18" charset="2"/>
              <a:buChar char="Þ"/>
              <a:defRPr/>
            </a:pPr>
            <a:r>
              <a:rPr kumimoji="0" lang="vi-VN" altLang="zh-CN" sz="1300" b="0" i="0" u="none" strike="noStrike" kern="1200" cap="none" spc="0" normalizeH="0" baseline="0" noProof="0" dirty="0">
                <a:ln>
                  <a:noFill/>
                </a:ln>
                <a:solidFill>
                  <a:prstClr val="black"/>
                </a:solidFill>
                <a:effectLst/>
                <a:uLnTx/>
                <a:uFillTx/>
                <a:latin typeface="Arial"/>
                <a:cs typeface="+mn-cs"/>
              </a:rPr>
              <a:t>Liên </a:t>
            </a:r>
            <a:r>
              <a:rPr kumimoji="0" lang="vi-VN" altLang="zh-CN" sz="1300" b="0" i="0" u="none" strike="noStrike" kern="1200" cap="none" spc="0" normalizeH="0" baseline="0" noProof="0" dirty="0" err="1">
                <a:ln>
                  <a:noFill/>
                </a:ln>
                <a:solidFill>
                  <a:prstClr val="black"/>
                </a:solidFill>
                <a:effectLst/>
                <a:uLnTx/>
                <a:uFillTx/>
                <a:latin typeface="Arial"/>
                <a:cs typeface="+mn-cs"/>
              </a:rPr>
              <a:t>kết</a:t>
            </a:r>
            <a:r>
              <a:rPr kumimoji="0" lang="vi-VN" altLang="zh-CN" sz="1300" b="0" i="0" u="none" strike="noStrike" kern="1200" cap="none" spc="0" normalizeH="0" baseline="0" noProof="0" dirty="0">
                <a:ln>
                  <a:noFill/>
                </a:ln>
                <a:solidFill>
                  <a:prstClr val="black"/>
                </a:solidFill>
                <a:effectLst/>
                <a:uLnTx/>
                <a:uFillTx/>
                <a:latin typeface="Arial"/>
                <a:cs typeface="+mn-cs"/>
              </a:rPr>
              <a:t> </a:t>
            </a:r>
            <a:r>
              <a:rPr kumimoji="0" lang="vi-VN" altLang="zh-CN" sz="1300" b="0" i="0" u="none" strike="noStrike" kern="1200" cap="none" spc="0" normalizeH="0" baseline="0" noProof="0" dirty="0" err="1">
                <a:ln>
                  <a:noFill/>
                </a:ln>
                <a:solidFill>
                  <a:prstClr val="black"/>
                </a:solidFill>
                <a:effectLst/>
                <a:uLnTx/>
                <a:uFillTx/>
                <a:latin typeface="Arial"/>
                <a:cs typeface="+mn-cs"/>
              </a:rPr>
              <a:t>với</a:t>
            </a:r>
            <a:r>
              <a:rPr kumimoji="0" lang="vi-VN" altLang="zh-CN" sz="1300" b="0" i="0" u="none" strike="noStrike" kern="1200" cap="none" spc="0" normalizeH="0" baseline="0" noProof="0" dirty="0">
                <a:ln>
                  <a:noFill/>
                </a:ln>
                <a:solidFill>
                  <a:prstClr val="black"/>
                </a:solidFill>
                <a:effectLst/>
                <a:uLnTx/>
                <a:uFillTx/>
                <a:latin typeface="Arial"/>
                <a:cs typeface="+mn-cs"/>
              </a:rPr>
              <a:t> hai </a:t>
            </a:r>
            <a:r>
              <a:rPr kumimoji="0" lang="vi-VN" altLang="zh-CN" sz="1300" b="0" i="0" u="none" strike="noStrike" kern="1200" cap="none" spc="0" normalizeH="0" baseline="0" noProof="0" dirty="0" err="1">
                <a:ln>
                  <a:noFill/>
                </a:ln>
                <a:solidFill>
                  <a:prstClr val="black"/>
                </a:solidFill>
                <a:effectLst/>
                <a:uLnTx/>
                <a:uFillTx/>
                <a:latin typeface="Arial"/>
                <a:cs typeface="+mn-cs"/>
              </a:rPr>
              <a:t>bảng</a:t>
            </a:r>
            <a:r>
              <a:rPr kumimoji="0" lang="vi-VN" altLang="zh-CN" sz="1300" b="0" i="0" u="none" strike="noStrike" kern="1200" cap="none" spc="0" normalizeH="0" baseline="0" noProof="0" dirty="0">
                <a:ln>
                  <a:noFill/>
                </a:ln>
                <a:solidFill>
                  <a:prstClr val="black"/>
                </a:solidFill>
                <a:effectLst/>
                <a:uLnTx/>
                <a:uFillTx/>
                <a:latin typeface="Arial"/>
                <a:cs typeface="+mn-cs"/>
              </a:rPr>
              <a:t> </a:t>
            </a:r>
            <a:r>
              <a:rPr kumimoji="0" lang="vi-VN" altLang="zh-CN" sz="1300" b="0" i="0" u="none" strike="noStrike" kern="1200" cap="none" spc="0" normalizeH="0" baseline="0" noProof="0" dirty="0" err="1">
                <a:ln>
                  <a:noFill/>
                </a:ln>
                <a:solidFill>
                  <a:prstClr val="black"/>
                </a:solidFill>
                <a:effectLst/>
                <a:uLnTx/>
                <a:uFillTx/>
                <a:latin typeface="Arial"/>
                <a:cs typeface="+mn-cs"/>
              </a:rPr>
              <a:t>còn</a:t>
            </a:r>
            <a:r>
              <a:rPr kumimoji="0" lang="vi-VN" altLang="zh-CN" sz="1300" b="0" i="0" u="none" strike="noStrike" kern="1200" cap="none" spc="0" normalizeH="0" baseline="0" noProof="0" dirty="0">
                <a:ln>
                  <a:noFill/>
                </a:ln>
                <a:solidFill>
                  <a:prstClr val="black"/>
                </a:solidFill>
                <a:effectLst/>
                <a:uLnTx/>
                <a:uFillTx/>
                <a:latin typeface="Arial"/>
                <a:cs typeface="+mn-cs"/>
              </a:rPr>
              <a:t> </a:t>
            </a:r>
            <a:r>
              <a:rPr kumimoji="0" lang="vi-VN" altLang="zh-CN" sz="1300" b="0" i="0" u="none" strike="noStrike" kern="1200" cap="none" spc="0" normalizeH="0" baseline="0" noProof="0" dirty="0" err="1">
                <a:ln>
                  <a:noFill/>
                </a:ln>
                <a:solidFill>
                  <a:prstClr val="black"/>
                </a:solidFill>
                <a:effectLst/>
                <a:uLnTx/>
                <a:uFillTx/>
                <a:latin typeface="Arial"/>
                <a:cs typeface="+mn-cs"/>
              </a:rPr>
              <a:t>lại</a:t>
            </a:r>
            <a:r>
              <a:rPr kumimoji="0" lang="vi-VN" altLang="zh-CN" sz="1300" b="0" i="0" u="none" strike="noStrike" kern="1200" cap="none" spc="0" normalizeH="0" baseline="0" noProof="0" dirty="0">
                <a:ln>
                  <a:noFill/>
                </a:ln>
                <a:solidFill>
                  <a:prstClr val="black"/>
                </a:solidFill>
                <a:effectLst/>
                <a:uLnTx/>
                <a:uFillTx/>
                <a:latin typeface="Arial"/>
                <a:cs typeface="+mn-cs"/>
              </a:rPr>
              <a:t> qua </a:t>
            </a:r>
            <a:r>
              <a:rPr kumimoji="0" lang="vi-VN" altLang="zh-CN" sz="1300" b="0" i="0" u="none" strike="noStrike" kern="1200" cap="none" spc="0" normalizeH="0" baseline="0" noProof="0" dirty="0" err="1">
                <a:ln>
                  <a:noFill/>
                </a:ln>
                <a:solidFill>
                  <a:prstClr val="black"/>
                </a:solidFill>
                <a:effectLst/>
                <a:uLnTx/>
                <a:uFillTx/>
                <a:latin typeface="Arial"/>
                <a:cs typeface="+mn-cs"/>
              </a:rPr>
              <a:t>route_id</a:t>
            </a:r>
            <a:r>
              <a:rPr kumimoji="0" lang="vi-VN" altLang="zh-CN" sz="1300" b="0" i="0" u="none" strike="noStrike" kern="1200" cap="none" spc="0" normalizeH="0" baseline="0" noProof="0" dirty="0">
                <a:ln>
                  <a:noFill/>
                </a:ln>
                <a:solidFill>
                  <a:prstClr val="black"/>
                </a:solidFill>
                <a:effectLst/>
                <a:uLnTx/>
                <a:uFillTx/>
                <a:latin typeface="Arial"/>
                <a:cs typeface="+mn-cs"/>
              </a:rPr>
              <a:t>, </a:t>
            </a:r>
            <a:r>
              <a:rPr kumimoji="0" lang="vi-VN" altLang="zh-CN" sz="1300" b="0" i="0" u="none" strike="noStrike" kern="1200" cap="none" spc="0" normalizeH="0" baseline="0" noProof="0" dirty="0" err="1">
                <a:ln>
                  <a:noFill/>
                </a:ln>
                <a:solidFill>
                  <a:prstClr val="black"/>
                </a:solidFill>
                <a:effectLst/>
                <a:uLnTx/>
                <a:uFillTx/>
                <a:latin typeface="Arial"/>
                <a:cs typeface="+mn-cs"/>
              </a:rPr>
              <a:t>node_source_id</a:t>
            </a:r>
            <a:r>
              <a:rPr kumimoji="0" lang="vi-VN" altLang="zh-CN" sz="1300" b="0" i="0" u="none" strike="noStrike" kern="1200" cap="none" spc="0" normalizeH="0" baseline="0" noProof="0" dirty="0">
                <a:ln>
                  <a:noFill/>
                </a:ln>
                <a:solidFill>
                  <a:prstClr val="black"/>
                </a:solidFill>
                <a:effectLst/>
                <a:uLnTx/>
                <a:uFillTx/>
                <a:latin typeface="Arial"/>
                <a:cs typeface="+mn-cs"/>
              </a:rPr>
              <a:t>, </a:t>
            </a:r>
            <a:r>
              <a:rPr kumimoji="0" lang="vi-VN" altLang="zh-CN" sz="1300" b="0" i="0" u="none" strike="noStrike" kern="1200" cap="none" spc="0" normalizeH="0" baseline="0" noProof="0" dirty="0" err="1">
                <a:ln>
                  <a:noFill/>
                </a:ln>
                <a:solidFill>
                  <a:prstClr val="black"/>
                </a:solidFill>
                <a:effectLst/>
                <a:uLnTx/>
                <a:uFillTx/>
                <a:latin typeface="Arial"/>
                <a:cs typeface="+mn-cs"/>
              </a:rPr>
              <a:t>node_target_id</a:t>
            </a:r>
            <a:endParaRPr kumimoji="0" lang="vi-VN" altLang="zh-CN" sz="1300" b="0" i="0" u="none" strike="noStrike" kern="1200" cap="none" spc="0" normalizeH="0" baseline="0" noProof="0" dirty="0">
              <a:ln>
                <a:noFill/>
              </a:ln>
              <a:solidFill>
                <a:prstClr val="black"/>
              </a:solidFill>
              <a:effectLst/>
              <a:uLnTx/>
              <a:uFillTx/>
              <a:latin typeface="Arial"/>
              <a:cs typeface="+mn-cs"/>
            </a:endParaRPr>
          </a:p>
          <a:p>
            <a:pPr marL="285750" indent="-285750">
              <a:buFont typeface="Arial" panose="020B0604020202020204" pitchFamily="34" charset="0"/>
              <a:buChar char="•"/>
              <a:defRPr/>
            </a:pPr>
            <a:r>
              <a:rPr lang="vi-VN" altLang="zh-CN" sz="1300" dirty="0" err="1">
                <a:solidFill>
                  <a:prstClr val="black"/>
                </a:solidFill>
                <a:latin typeface="Arial"/>
              </a:rPr>
              <a:t>condition</a:t>
            </a:r>
            <a:r>
              <a:rPr lang="vi-VN" altLang="zh-CN" sz="1300" dirty="0">
                <a:solidFill>
                  <a:prstClr val="black"/>
                </a:solidFill>
                <a:latin typeface="Arial"/>
              </a:rPr>
              <a:t>: </a:t>
            </a:r>
            <a:r>
              <a:rPr lang="vi-VN" altLang="zh-CN" sz="1300" dirty="0" err="1">
                <a:solidFill>
                  <a:prstClr val="black"/>
                </a:solidFill>
                <a:latin typeface="Arial"/>
              </a:rPr>
              <a:t>điều</a:t>
            </a:r>
            <a:r>
              <a:rPr lang="vi-VN" altLang="zh-CN" sz="1300" dirty="0">
                <a:solidFill>
                  <a:prstClr val="black"/>
                </a:solidFill>
                <a:latin typeface="Arial"/>
              </a:rPr>
              <a:t> </a:t>
            </a:r>
            <a:r>
              <a:rPr lang="vi-VN" altLang="zh-CN" sz="1300" dirty="0" err="1">
                <a:solidFill>
                  <a:prstClr val="black"/>
                </a:solidFill>
                <a:latin typeface="Arial"/>
              </a:rPr>
              <a:t>kiện</a:t>
            </a:r>
            <a:r>
              <a:rPr lang="vi-VN" altLang="zh-CN" sz="1300" dirty="0">
                <a:solidFill>
                  <a:prstClr val="black"/>
                </a:solidFill>
                <a:latin typeface="Arial"/>
              </a:rPr>
              <a:t> </a:t>
            </a:r>
            <a:r>
              <a:rPr lang="vi-VN" altLang="zh-CN" sz="1300" dirty="0" err="1">
                <a:solidFill>
                  <a:prstClr val="black"/>
                </a:solidFill>
                <a:latin typeface="Arial"/>
              </a:rPr>
              <a:t>để</a:t>
            </a:r>
            <a:r>
              <a:rPr lang="vi-VN" altLang="zh-CN" sz="1300" dirty="0">
                <a:solidFill>
                  <a:prstClr val="black"/>
                </a:solidFill>
                <a:latin typeface="Arial"/>
              </a:rPr>
              <a:t> sang </a:t>
            </a:r>
            <a:r>
              <a:rPr lang="vi-VN" altLang="zh-CN" sz="1300" dirty="0" err="1">
                <a:solidFill>
                  <a:prstClr val="black"/>
                </a:solidFill>
                <a:latin typeface="Arial"/>
              </a:rPr>
              <a:t>node</a:t>
            </a:r>
            <a:r>
              <a:rPr lang="vi-VN" altLang="zh-CN" sz="1300" dirty="0">
                <a:solidFill>
                  <a:prstClr val="black"/>
                </a:solidFill>
                <a:latin typeface="Arial"/>
              </a:rPr>
              <a:t> </a:t>
            </a:r>
            <a:r>
              <a:rPr lang="vi-VN" altLang="zh-CN" sz="1300" dirty="0" err="1">
                <a:solidFill>
                  <a:prstClr val="black"/>
                </a:solidFill>
                <a:latin typeface="Arial"/>
              </a:rPr>
              <a:t>mới</a:t>
            </a:r>
            <a:r>
              <a:rPr lang="vi-VN" altLang="zh-CN" sz="1300" dirty="0">
                <a:solidFill>
                  <a:prstClr val="black"/>
                </a:solidFill>
                <a:latin typeface="Arial"/>
              </a:rPr>
              <a:t> (</a:t>
            </a:r>
            <a:r>
              <a:rPr lang="vi-VN" altLang="zh-CN" sz="1300" dirty="0">
                <a:solidFill>
                  <a:srgbClr val="FF0000"/>
                </a:solidFill>
                <a:latin typeface="Arial"/>
              </a:rPr>
              <a:t>PASS/FAIL</a:t>
            </a:r>
            <a:r>
              <a:rPr lang="vi-VN" altLang="zh-CN" sz="1300" dirty="0">
                <a:solidFill>
                  <a:prstClr val="black"/>
                </a:solidFill>
                <a:latin typeface="Arial"/>
              </a:rPr>
              <a:t>)</a:t>
            </a:r>
          </a:p>
          <a:p>
            <a:pPr marL="285750" indent="-285750">
              <a:buFont typeface="Arial" panose="020B0604020202020204" pitchFamily="34" charset="0"/>
              <a:buChar char="•"/>
              <a:defRPr/>
            </a:pPr>
            <a:r>
              <a:rPr lang="vi-VN" altLang="zh-CN" sz="1300" dirty="0" err="1">
                <a:solidFill>
                  <a:prstClr val="black"/>
                </a:solidFill>
                <a:latin typeface="Arial"/>
              </a:rPr>
              <a:t>Process_from_id</a:t>
            </a:r>
            <a:r>
              <a:rPr lang="vi-VN" altLang="zh-CN" sz="1300" dirty="0">
                <a:solidFill>
                  <a:prstClr val="black"/>
                </a:solidFill>
                <a:latin typeface="Arial"/>
              </a:rPr>
              <a:t>/ </a:t>
            </a:r>
            <a:r>
              <a:rPr lang="vi-VN" altLang="zh-CN" sz="1300" dirty="0" err="1">
                <a:solidFill>
                  <a:prstClr val="black"/>
                </a:solidFill>
                <a:latin typeface="Arial"/>
              </a:rPr>
              <a:t>process_to_id</a:t>
            </a:r>
            <a:r>
              <a:rPr lang="vi-VN" altLang="zh-CN" sz="1300" dirty="0">
                <a:solidFill>
                  <a:prstClr val="black"/>
                </a:solidFill>
                <a:latin typeface="Arial"/>
              </a:rPr>
              <a:t>: </a:t>
            </a:r>
            <a:r>
              <a:rPr lang="vi-VN" altLang="zh-CN" sz="1300" dirty="0" err="1">
                <a:solidFill>
                  <a:prstClr val="black"/>
                </a:solidFill>
                <a:latin typeface="Arial"/>
              </a:rPr>
              <a:t>lấy</a:t>
            </a:r>
            <a:r>
              <a:rPr lang="vi-VN" altLang="zh-CN" sz="1300" dirty="0">
                <a:solidFill>
                  <a:prstClr val="black"/>
                </a:solidFill>
                <a:latin typeface="Arial"/>
              </a:rPr>
              <a:t> </a:t>
            </a:r>
            <a:r>
              <a:rPr lang="vi-VN" altLang="zh-CN" sz="1300" dirty="0" err="1">
                <a:solidFill>
                  <a:prstClr val="black"/>
                </a:solidFill>
                <a:latin typeface="Arial"/>
              </a:rPr>
              <a:t>từ</a:t>
            </a:r>
            <a:r>
              <a:rPr lang="vi-VN" altLang="zh-CN" sz="1300" dirty="0">
                <a:solidFill>
                  <a:prstClr val="black"/>
                </a:solidFill>
                <a:latin typeface="Arial"/>
              </a:rPr>
              <a:t> </a:t>
            </a:r>
            <a:r>
              <a:rPr lang="vi-VN" altLang="zh-CN" sz="1300" dirty="0" err="1">
                <a:solidFill>
                  <a:prstClr val="black"/>
                </a:solidFill>
                <a:latin typeface="Arial"/>
              </a:rPr>
              <a:t>bảng</a:t>
            </a:r>
            <a:r>
              <a:rPr lang="vi-VN" altLang="zh-CN" sz="1300" dirty="0">
                <a:solidFill>
                  <a:prstClr val="black"/>
                </a:solidFill>
                <a:latin typeface="Arial"/>
              </a:rPr>
              <a:t> </a:t>
            </a:r>
            <a:r>
              <a:rPr lang="en-US" sz="1300" dirty="0" err="1">
                <a:solidFill>
                  <a:schemeClr val="accent1"/>
                </a:solidFill>
                <a:latin typeface="Arial"/>
              </a:rPr>
              <a:t>basic_sys.basic_process_seg</a:t>
            </a:r>
            <a:r>
              <a:rPr lang="vi-VN" sz="1300" dirty="0">
                <a:solidFill>
                  <a:schemeClr val="accent1"/>
                </a:solidFill>
                <a:latin typeface="Arial"/>
              </a:rPr>
              <a:t> </a:t>
            </a:r>
            <a:r>
              <a:rPr lang="vi-VN" sz="1300" dirty="0">
                <a:solidFill>
                  <a:prstClr val="black"/>
                </a:solidFill>
                <a:latin typeface="Arial"/>
              </a:rPr>
              <a:t>theo tên </a:t>
            </a:r>
            <a:r>
              <a:rPr lang="vi-VN" sz="1300" dirty="0" err="1">
                <a:solidFill>
                  <a:prstClr val="black"/>
                </a:solidFill>
                <a:latin typeface="Arial"/>
              </a:rPr>
              <a:t>node</a:t>
            </a:r>
            <a:r>
              <a:rPr lang="vi-VN" sz="1300" dirty="0">
                <a:solidFill>
                  <a:prstClr val="black"/>
                </a:solidFill>
                <a:latin typeface="Arial"/>
              </a:rPr>
              <a:t> </a:t>
            </a:r>
            <a:r>
              <a:rPr lang="vi-VN" sz="1300" dirty="0" err="1">
                <a:solidFill>
                  <a:prstClr val="black"/>
                </a:solidFill>
                <a:latin typeface="Arial"/>
              </a:rPr>
              <a:t>đã</a:t>
            </a:r>
            <a:r>
              <a:rPr lang="vi-VN" sz="1300" dirty="0">
                <a:solidFill>
                  <a:prstClr val="black"/>
                </a:solidFill>
                <a:latin typeface="Arial"/>
              </a:rPr>
              <a:t> </a:t>
            </a:r>
            <a:r>
              <a:rPr lang="vi-VN" sz="1300" dirty="0" err="1">
                <a:solidFill>
                  <a:prstClr val="black"/>
                </a:solidFill>
                <a:latin typeface="Arial"/>
              </a:rPr>
              <a:t>chọn</a:t>
            </a:r>
            <a:r>
              <a:rPr lang="vi-VN" sz="1300" dirty="0">
                <a:solidFill>
                  <a:prstClr val="black"/>
                </a:solidFill>
                <a:latin typeface="Arial"/>
              </a:rPr>
              <a:t> trên giao </a:t>
            </a:r>
            <a:r>
              <a:rPr lang="vi-VN" sz="1300" dirty="0" err="1">
                <a:solidFill>
                  <a:prstClr val="black"/>
                </a:solidFill>
                <a:latin typeface="Arial"/>
              </a:rPr>
              <a:t>diện</a:t>
            </a:r>
            <a:endParaRPr lang="en-US" sz="1300" dirty="0">
              <a:solidFill>
                <a:prstClr val="black"/>
              </a:solidFill>
              <a:latin typeface="Arial"/>
            </a:endParaRPr>
          </a:p>
        </p:txBody>
      </p:sp>
      <p:sp>
        <p:nvSpPr>
          <p:cNvPr id="14" name="Rectangle: Rounded Corners 13">
            <a:extLst>
              <a:ext uri="{FF2B5EF4-FFF2-40B4-BE49-F238E27FC236}">
                <a16:creationId xmlns:a16="http://schemas.microsoft.com/office/drawing/2014/main" id="{D8089047-CD63-4622-AB65-51A77DB03210}"/>
              </a:ext>
            </a:extLst>
          </p:cNvPr>
          <p:cNvSpPr/>
          <p:nvPr/>
        </p:nvSpPr>
        <p:spPr>
          <a:xfrm>
            <a:off x="5611527" y="6070978"/>
            <a:ext cx="1864091" cy="81859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2BD06C1B-88EF-4273-8278-27710E6ED40A}"/>
              </a:ext>
            </a:extLst>
          </p:cNvPr>
          <p:cNvSpPr/>
          <p:nvPr/>
        </p:nvSpPr>
        <p:spPr>
          <a:xfrm>
            <a:off x="7475619" y="6070978"/>
            <a:ext cx="1832011" cy="81859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48204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265BD-90FB-4D68-9D74-1DA28011CD41}"/>
              </a:ext>
            </a:extLst>
          </p:cNvPr>
          <p:cNvSpPr>
            <a:spLocks noGrp="1"/>
          </p:cNvSpPr>
          <p:nvPr>
            <p:ph type="title"/>
          </p:nvPr>
        </p:nvSpPr>
        <p:spPr/>
        <p:txBody>
          <a:bodyPr/>
          <a:lstStyle/>
          <a:p>
            <a:r>
              <a:rPr lang="vi-VN" dirty="0" err="1"/>
              <a:t>Online</a:t>
            </a:r>
            <a:r>
              <a:rPr lang="vi-VN" dirty="0"/>
              <a:t> công </a:t>
            </a:r>
            <a:r>
              <a:rPr lang="vi-VN" dirty="0" err="1"/>
              <a:t>lệnh</a:t>
            </a:r>
            <a:endParaRPr lang="en-US" dirty="0"/>
          </a:p>
        </p:txBody>
      </p:sp>
      <p:pic>
        <p:nvPicPr>
          <p:cNvPr id="4" name="Picture 3">
            <a:extLst>
              <a:ext uri="{FF2B5EF4-FFF2-40B4-BE49-F238E27FC236}">
                <a16:creationId xmlns:a16="http://schemas.microsoft.com/office/drawing/2014/main" id="{486776A8-BA66-48FA-BF6E-758D9A7463CC}"/>
              </a:ext>
            </a:extLst>
          </p:cNvPr>
          <p:cNvPicPr>
            <a:picLocks noChangeAspect="1"/>
          </p:cNvPicPr>
          <p:nvPr/>
        </p:nvPicPr>
        <p:blipFill>
          <a:blip r:embed="rId3"/>
          <a:stretch>
            <a:fillRect/>
          </a:stretch>
        </p:blipFill>
        <p:spPr>
          <a:xfrm>
            <a:off x="0" y="1382304"/>
            <a:ext cx="8970745" cy="2855783"/>
          </a:xfrm>
          <a:prstGeom prst="rect">
            <a:avLst/>
          </a:prstGeom>
        </p:spPr>
      </p:pic>
      <p:sp>
        <p:nvSpPr>
          <p:cNvPr id="5" name="Rectangle: Rounded Corners 4">
            <a:extLst>
              <a:ext uri="{FF2B5EF4-FFF2-40B4-BE49-F238E27FC236}">
                <a16:creationId xmlns:a16="http://schemas.microsoft.com/office/drawing/2014/main" id="{DC1FCD67-EAD2-413E-8F3A-C51FAB769FFC}"/>
              </a:ext>
            </a:extLst>
          </p:cNvPr>
          <p:cNvSpPr/>
          <p:nvPr/>
        </p:nvSpPr>
        <p:spPr>
          <a:xfrm flipV="1">
            <a:off x="115214" y="3888606"/>
            <a:ext cx="329671" cy="192505"/>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4937C310-F171-4657-A9D6-6AE8E078C81B}"/>
              </a:ext>
            </a:extLst>
          </p:cNvPr>
          <p:cNvSpPr/>
          <p:nvPr/>
        </p:nvSpPr>
        <p:spPr>
          <a:xfrm flipV="1">
            <a:off x="700751" y="2725053"/>
            <a:ext cx="386904" cy="220277"/>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8137CD9-15D9-4196-968E-26752EDBCE6F}"/>
              </a:ext>
            </a:extLst>
          </p:cNvPr>
          <p:cNvPicPr>
            <a:picLocks noChangeAspect="1"/>
          </p:cNvPicPr>
          <p:nvPr/>
        </p:nvPicPr>
        <p:blipFill>
          <a:blip r:embed="rId4"/>
          <a:stretch>
            <a:fillRect/>
          </a:stretch>
        </p:blipFill>
        <p:spPr>
          <a:xfrm>
            <a:off x="115214" y="4498999"/>
            <a:ext cx="7725853" cy="952633"/>
          </a:xfrm>
          <a:prstGeom prst="rect">
            <a:avLst/>
          </a:prstGeom>
        </p:spPr>
      </p:pic>
      <p:sp>
        <p:nvSpPr>
          <p:cNvPr id="9" name="Rectangle: Rounded Corners 8">
            <a:extLst>
              <a:ext uri="{FF2B5EF4-FFF2-40B4-BE49-F238E27FC236}">
                <a16:creationId xmlns:a16="http://schemas.microsoft.com/office/drawing/2014/main" id="{43965413-5024-4CE8-957D-3C9C7C8DB8DC}"/>
              </a:ext>
            </a:extLst>
          </p:cNvPr>
          <p:cNvSpPr/>
          <p:nvPr/>
        </p:nvSpPr>
        <p:spPr>
          <a:xfrm flipV="1">
            <a:off x="4485372" y="5231354"/>
            <a:ext cx="529390" cy="220277"/>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73676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2D6DF-B04B-4FF4-B739-96EF51996A1D}"/>
              </a:ext>
            </a:extLst>
          </p:cNvPr>
          <p:cNvSpPr>
            <a:spLocks noGrp="1"/>
          </p:cNvSpPr>
          <p:nvPr>
            <p:ph type="title"/>
          </p:nvPr>
        </p:nvSpPr>
        <p:spPr/>
        <p:txBody>
          <a:bodyPr/>
          <a:lstStyle/>
          <a:p>
            <a:r>
              <a:rPr lang="vi-VN" dirty="0"/>
              <a:t>Lên </a:t>
            </a:r>
            <a:r>
              <a:rPr lang="vi-VN" dirty="0" err="1"/>
              <a:t>liệu</a:t>
            </a:r>
            <a:r>
              <a:rPr lang="vi-VN" dirty="0"/>
              <a:t> SMT</a:t>
            </a:r>
            <a:endParaRPr lang="en-US" dirty="0"/>
          </a:p>
        </p:txBody>
      </p:sp>
      <p:pic>
        <p:nvPicPr>
          <p:cNvPr id="4" name="Picture 3">
            <a:extLst>
              <a:ext uri="{FF2B5EF4-FFF2-40B4-BE49-F238E27FC236}">
                <a16:creationId xmlns:a16="http://schemas.microsoft.com/office/drawing/2014/main" id="{DAAF3DC0-B368-4795-8505-6D4634EB4ED7}"/>
              </a:ext>
            </a:extLst>
          </p:cNvPr>
          <p:cNvPicPr>
            <a:picLocks noChangeAspect="1"/>
          </p:cNvPicPr>
          <p:nvPr/>
        </p:nvPicPr>
        <p:blipFill>
          <a:blip r:embed="rId2"/>
          <a:stretch>
            <a:fillRect/>
          </a:stretch>
        </p:blipFill>
        <p:spPr>
          <a:xfrm>
            <a:off x="0" y="1658318"/>
            <a:ext cx="2035820" cy="4221463"/>
          </a:xfrm>
          <a:prstGeom prst="rect">
            <a:avLst/>
          </a:prstGeom>
        </p:spPr>
      </p:pic>
      <p:pic>
        <p:nvPicPr>
          <p:cNvPr id="6" name="Picture 5">
            <a:extLst>
              <a:ext uri="{FF2B5EF4-FFF2-40B4-BE49-F238E27FC236}">
                <a16:creationId xmlns:a16="http://schemas.microsoft.com/office/drawing/2014/main" id="{A6188B95-1644-4E34-A10B-0EB97ADC2614}"/>
              </a:ext>
            </a:extLst>
          </p:cNvPr>
          <p:cNvPicPr>
            <a:picLocks noChangeAspect="1"/>
          </p:cNvPicPr>
          <p:nvPr/>
        </p:nvPicPr>
        <p:blipFill>
          <a:blip r:embed="rId3"/>
          <a:stretch>
            <a:fillRect/>
          </a:stretch>
        </p:blipFill>
        <p:spPr>
          <a:xfrm>
            <a:off x="2035821" y="1658317"/>
            <a:ext cx="2035820" cy="4221463"/>
          </a:xfrm>
          <a:prstGeom prst="rect">
            <a:avLst/>
          </a:prstGeom>
        </p:spPr>
      </p:pic>
      <p:pic>
        <p:nvPicPr>
          <p:cNvPr id="8" name="Picture 7">
            <a:extLst>
              <a:ext uri="{FF2B5EF4-FFF2-40B4-BE49-F238E27FC236}">
                <a16:creationId xmlns:a16="http://schemas.microsoft.com/office/drawing/2014/main" id="{D01D3D34-1867-428E-AC7D-1CC4E96A9A02}"/>
              </a:ext>
            </a:extLst>
          </p:cNvPr>
          <p:cNvPicPr>
            <a:picLocks noChangeAspect="1"/>
          </p:cNvPicPr>
          <p:nvPr/>
        </p:nvPicPr>
        <p:blipFill>
          <a:blip r:embed="rId4"/>
          <a:stretch>
            <a:fillRect/>
          </a:stretch>
        </p:blipFill>
        <p:spPr>
          <a:xfrm>
            <a:off x="4071641" y="1658316"/>
            <a:ext cx="2386603" cy="4221464"/>
          </a:xfrm>
          <a:prstGeom prst="rect">
            <a:avLst/>
          </a:prstGeom>
        </p:spPr>
      </p:pic>
      <p:sp>
        <p:nvSpPr>
          <p:cNvPr id="10" name="TextBox 9">
            <a:extLst>
              <a:ext uri="{FF2B5EF4-FFF2-40B4-BE49-F238E27FC236}">
                <a16:creationId xmlns:a16="http://schemas.microsoft.com/office/drawing/2014/main" id="{A6E16C3C-3EFC-46BD-98C9-9FC4C37BA599}"/>
              </a:ext>
            </a:extLst>
          </p:cNvPr>
          <p:cNvSpPr txBox="1"/>
          <p:nvPr/>
        </p:nvSpPr>
        <p:spPr>
          <a:xfrm>
            <a:off x="6891688" y="1658316"/>
            <a:ext cx="5053263" cy="1982594"/>
          </a:xfrm>
          <a:prstGeom prst="rect">
            <a:avLst/>
          </a:prstGeom>
          <a:noFill/>
        </p:spPr>
        <p:txBody>
          <a:bodyPr wrap="square">
            <a:spAutoFit/>
          </a:bodyPr>
          <a:lstStyle/>
          <a:p>
            <a:pPr>
              <a:spcBef>
                <a:spcPts val="125"/>
              </a:spcBef>
            </a:pPr>
            <a:r>
              <a:rPr lang="en-US" sz="1300" dirty="0">
                <a:hlinkClick r:id="rId5"/>
              </a:rPr>
              <a:t>https://cmesqa.ces.myfiinet.com/#/en/ims/basic/factory/equipment</a:t>
            </a:r>
            <a:endParaRPr lang="en-US" sz="1300" dirty="0"/>
          </a:p>
          <a:p>
            <a:pPr marL="285750" indent="-285750">
              <a:spcBef>
                <a:spcPts val="125"/>
              </a:spcBef>
              <a:buFont typeface="Symbol" panose="05050102010706020507" pitchFamily="18" charset="2"/>
              <a:buChar char="Þ"/>
            </a:pPr>
            <a:r>
              <a:rPr lang="vi-VN" sz="1300" dirty="0" err="1"/>
              <a:t>Màn</a:t>
            </a:r>
            <a:r>
              <a:rPr lang="vi-VN" sz="1300" dirty="0"/>
              <a:t> </a:t>
            </a:r>
            <a:r>
              <a:rPr lang="vi-VN" sz="1300" dirty="0" err="1"/>
              <a:t>hình</a:t>
            </a:r>
            <a:r>
              <a:rPr lang="vi-VN" sz="1300" dirty="0"/>
              <a:t> tra </a:t>
            </a:r>
            <a:r>
              <a:rPr lang="vi-VN" sz="1300" dirty="0" err="1"/>
              <a:t>cứu</a:t>
            </a:r>
            <a:r>
              <a:rPr lang="vi-VN" sz="1300" dirty="0"/>
              <a:t> </a:t>
            </a:r>
            <a:r>
              <a:rPr lang="vi-VN" sz="1300" dirty="0" err="1"/>
              <a:t>station</a:t>
            </a:r>
            <a:r>
              <a:rPr lang="vi-VN" sz="1300" dirty="0"/>
              <a:t> </a:t>
            </a:r>
            <a:r>
              <a:rPr lang="vi-VN" sz="1300" dirty="0" err="1"/>
              <a:t>name</a:t>
            </a:r>
            <a:r>
              <a:rPr lang="vi-VN" sz="1300" dirty="0"/>
              <a:t> theo </a:t>
            </a:r>
            <a:r>
              <a:rPr lang="vi-VN" sz="1300" dirty="0" err="1"/>
              <a:t>equipment</a:t>
            </a:r>
            <a:endParaRPr lang="vi-VN" sz="1300" dirty="0"/>
          </a:p>
          <a:p>
            <a:pPr>
              <a:spcBef>
                <a:spcPts val="125"/>
              </a:spcBef>
            </a:pPr>
            <a:r>
              <a:rPr lang="vi-VN" sz="1300" dirty="0" err="1"/>
              <a:t>Thứ</a:t>
            </a:r>
            <a:r>
              <a:rPr lang="vi-VN" sz="1300" dirty="0"/>
              <a:t> </a:t>
            </a:r>
            <a:r>
              <a:rPr lang="vi-VN" sz="1300" dirty="0" err="1"/>
              <a:t>tự</a:t>
            </a:r>
            <a:r>
              <a:rPr lang="vi-VN" sz="1300" dirty="0"/>
              <a:t> </a:t>
            </a:r>
            <a:r>
              <a:rPr lang="vi-VN" sz="1300" dirty="0" err="1"/>
              <a:t>quét</a:t>
            </a:r>
            <a:r>
              <a:rPr lang="vi-VN" sz="1300" dirty="0"/>
              <a:t> </a:t>
            </a:r>
            <a:r>
              <a:rPr lang="vi-VN" sz="1300" dirty="0" err="1"/>
              <a:t>với</a:t>
            </a:r>
            <a:r>
              <a:rPr lang="vi-VN" sz="1300" dirty="0"/>
              <a:t> </a:t>
            </a:r>
            <a:r>
              <a:rPr lang="vi-VN" sz="1300" dirty="0" err="1"/>
              <a:t>các</a:t>
            </a:r>
            <a:r>
              <a:rPr lang="vi-VN" sz="1300" dirty="0"/>
              <a:t> </a:t>
            </a:r>
            <a:r>
              <a:rPr lang="vi-VN" sz="1300" dirty="0" err="1"/>
              <a:t>trạm</a:t>
            </a:r>
            <a:r>
              <a:rPr lang="vi-VN" sz="1300" dirty="0"/>
              <a:t> SMT-FEED</a:t>
            </a:r>
          </a:p>
          <a:p>
            <a:pPr marL="342900" indent="-342900">
              <a:spcBef>
                <a:spcPts val="125"/>
              </a:spcBef>
              <a:buAutoNum type="arabicPeriod"/>
            </a:pPr>
            <a:r>
              <a:rPr lang="vi-VN" sz="1300" dirty="0" err="1"/>
              <a:t>Quét</a:t>
            </a:r>
            <a:r>
              <a:rPr lang="vi-VN" sz="1300" dirty="0"/>
              <a:t> công đơn</a:t>
            </a:r>
          </a:p>
          <a:p>
            <a:pPr marL="342900" indent="-342900">
              <a:spcBef>
                <a:spcPts val="125"/>
              </a:spcBef>
              <a:buAutoNum type="arabicPeriod"/>
            </a:pPr>
            <a:r>
              <a:rPr lang="vi-VN" sz="1300" dirty="0" err="1"/>
              <a:t>Quét</a:t>
            </a:r>
            <a:r>
              <a:rPr lang="vi-VN" sz="1300" dirty="0"/>
              <a:t> tên </a:t>
            </a:r>
            <a:r>
              <a:rPr lang="vi-VN" sz="1300" dirty="0" err="1"/>
              <a:t>trạm</a:t>
            </a:r>
            <a:endParaRPr lang="vi-VN" sz="1300" dirty="0"/>
          </a:p>
          <a:p>
            <a:pPr marL="342900" indent="-342900">
              <a:spcBef>
                <a:spcPts val="125"/>
              </a:spcBef>
              <a:buAutoNum type="arabicPeriod"/>
            </a:pPr>
            <a:r>
              <a:rPr lang="vi-VN" sz="1300" dirty="0" err="1"/>
              <a:t>Quét</a:t>
            </a:r>
            <a:r>
              <a:rPr lang="vi-VN" sz="1300" dirty="0"/>
              <a:t> </a:t>
            </a:r>
            <a:r>
              <a:rPr lang="vi-VN" sz="1300" dirty="0" err="1"/>
              <a:t>mã</a:t>
            </a:r>
            <a:r>
              <a:rPr lang="vi-VN" sz="1300" dirty="0"/>
              <a:t> </a:t>
            </a:r>
            <a:r>
              <a:rPr lang="vi-VN" sz="1300" dirty="0" err="1"/>
              <a:t>feeder</a:t>
            </a:r>
            <a:r>
              <a:rPr lang="vi-VN" sz="1300" dirty="0"/>
              <a:t> (do </a:t>
            </a:r>
            <a:r>
              <a:rPr lang="vi-VN" sz="1300" dirty="0" err="1"/>
              <a:t>mã</a:t>
            </a:r>
            <a:r>
              <a:rPr lang="vi-VN" sz="1300" dirty="0"/>
              <a:t> </a:t>
            </a:r>
            <a:r>
              <a:rPr lang="vi-VN" sz="1300" dirty="0" err="1"/>
              <a:t>feeder</a:t>
            </a:r>
            <a:r>
              <a:rPr lang="vi-VN" sz="1300" dirty="0"/>
              <a:t> bên TFMS </a:t>
            </a:r>
            <a:r>
              <a:rPr lang="vi-VN" sz="1300" dirty="0" err="1"/>
              <a:t>quản</a:t>
            </a:r>
            <a:r>
              <a:rPr lang="vi-VN" sz="1300" dirty="0"/>
              <a:t> </a:t>
            </a:r>
            <a:r>
              <a:rPr lang="vi-VN" sz="1300" dirty="0" err="1"/>
              <a:t>lý</a:t>
            </a:r>
            <a:r>
              <a:rPr lang="vi-VN" sz="1300" dirty="0"/>
              <a:t> </a:t>
            </a:r>
            <a:r>
              <a:rPr lang="vi-VN" sz="1300" dirty="0" err="1"/>
              <a:t>hiện</a:t>
            </a:r>
            <a:r>
              <a:rPr lang="vi-VN" sz="1300" dirty="0"/>
              <a:t> </a:t>
            </a:r>
            <a:r>
              <a:rPr lang="vi-VN" sz="1300" dirty="0" err="1"/>
              <a:t>tại</a:t>
            </a:r>
            <a:r>
              <a:rPr lang="vi-VN" sz="1300" dirty="0"/>
              <a:t> chưa thêm </a:t>
            </a:r>
            <a:r>
              <a:rPr lang="vi-VN" sz="1300" dirty="0" err="1"/>
              <a:t>dc</a:t>
            </a:r>
            <a:r>
              <a:rPr lang="vi-VN" sz="1300" dirty="0"/>
              <a:t> sang DB </a:t>
            </a:r>
            <a:r>
              <a:rPr lang="vi-VN" sz="1300" dirty="0" err="1"/>
              <a:t>test</a:t>
            </a:r>
            <a:r>
              <a:rPr lang="vi-VN" sz="1300" dirty="0"/>
              <a:t> nên </a:t>
            </a:r>
            <a:r>
              <a:rPr lang="vi-VN" sz="1300" dirty="0" err="1"/>
              <a:t>tạm</a:t>
            </a:r>
            <a:r>
              <a:rPr lang="vi-VN" sz="1300" dirty="0"/>
              <a:t> </a:t>
            </a:r>
            <a:r>
              <a:rPr lang="vi-VN" sz="1300" dirty="0" err="1"/>
              <a:t>thời</a:t>
            </a:r>
            <a:r>
              <a:rPr lang="vi-VN" sz="1300" dirty="0"/>
              <a:t> </a:t>
            </a:r>
            <a:r>
              <a:rPr lang="vi-VN" sz="1300" dirty="0" err="1"/>
              <a:t>bỏ</a:t>
            </a:r>
            <a:r>
              <a:rPr lang="vi-VN" sz="1300" dirty="0"/>
              <a:t> qua)</a:t>
            </a:r>
          </a:p>
          <a:p>
            <a:pPr marL="342900" indent="-342900">
              <a:spcBef>
                <a:spcPts val="125"/>
              </a:spcBef>
              <a:buAutoNum type="arabicPeriod"/>
            </a:pPr>
            <a:r>
              <a:rPr lang="vi-VN" sz="1300" dirty="0" err="1"/>
              <a:t>Quét</a:t>
            </a:r>
            <a:r>
              <a:rPr lang="vi-VN" sz="1300" dirty="0"/>
              <a:t> </a:t>
            </a:r>
            <a:r>
              <a:rPr lang="vi-VN" sz="1300" dirty="0" err="1"/>
              <a:t>track</a:t>
            </a:r>
            <a:r>
              <a:rPr lang="vi-VN" sz="1300" dirty="0"/>
              <a:t>-no</a:t>
            </a:r>
          </a:p>
          <a:p>
            <a:pPr marL="342900" indent="-342900">
              <a:spcBef>
                <a:spcPts val="125"/>
              </a:spcBef>
              <a:buAutoNum type="arabicPeriod"/>
            </a:pPr>
            <a:r>
              <a:rPr lang="vi-VN" sz="1300" dirty="0" err="1"/>
              <a:t>Quét</a:t>
            </a:r>
            <a:r>
              <a:rPr lang="vi-VN" sz="1300" dirty="0"/>
              <a:t> PKGID</a:t>
            </a:r>
            <a:endParaRPr lang="en-US" sz="1300" dirty="0"/>
          </a:p>
        </p:txBody>
      </p:sp>
    </p:spTree>
    <p:extLst>
      <p:ext uri="{BB962C8B-B14F-4D97-AF65-F5344CB8AC3E}">
        <p14:creationId xmlns:p14="http://schemas.microsoft.com/office/powerpoint/2010/main" val="2829607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68EE5-225F-47D3-A0EE-06C2147176B4}"/>
              </a:ext>
            </a:extLst>
          </p:cNvPr>
          <p:cNvSpPr>
            <a:spLocks noGrp="1"/>
          </p:cNvSpPr>
          <p:nvPr>
            <p:ph type="title"/>
          </p:nvPr>
        </p:nvSpPr>
        <p:spPr/>
        <p:txBody>
          <a:bodyPr/>
          <a:lstStyle/>
          <a:p>
            <a:r>
              <a:rPr lang="vi-VN" dirty="0"/>
              <a:t>Lên </a:t>
            </a:r>
            <a:r>
              <a:rPr lang="vi-VN" dirty="0" err="1"/>
              <a:t>liệu</a:t>
            </a:r>
            <a:r>
              <a:rPr lang="vi-VN" dirty="0"/>
              <a:t> SMT</a:t>
            </a:r>
            <a:endParaRPr lang="en-US" dirty="0"/>
          </a:p>
        </p:txBody>
      </p:sp>
      <p:pic>
        <p:nvPicPr>
          <p:cNvPr id="4" name="Picture 3">
            <a:extLst>
              <a:ext uri="{FF2B5EF4-FFF2-40B4-BE49-F238E27FC236}">
                <a16:creationId xmlns:a16="http://schemas.microsoft.com/office/drawing/2014/main" id="{559CBDD7-EFAF-417B-B1F2-97E00D1DEC35}"/>
              </a:ext>
            </a:extLst>
          </p:cNvPr>
          <p:cNvPicPr>
            <a:picLocks noChangeAspect="1"/>
          </p:cNvPicPr>
          <p:nvPr/>
        </p:nvPicPr>
        <p:blipFill>
          <a:blip r:embed="rId3"/>
          <a:stretch>
            <a:fillRect/>
          </a:stretch>
        </p:blipFill>
        <p:spPr>
          <a:xfrm>
            <a:off x="0" y="5293407"/>
            <a:ext cx="5724525" cy="1324160"/>
          </a:xfrm>
          <a:prstGeom prst="rect">
            <a:avLst/>
          </a:prstGeom>
        </p:spPr>
      </p:pic>
      <p:pic>
        <p:nvPicPr>
          <p:cNvPr id="6" name="Picture 5">
            <a:extLst>
              <a:ext uri="{FF2B5EF4-FFF2-40B4-BE49-F238E27FC236}">
                <a16:creationId xmlns:a16="http://schemas.microsoft.com/office/drawing/2014/main" id="{599A5674-BFDA-4202-B991-0525246B14D8}"/>
              </a:ext>
            </a:extLst>
          </p:cNvPr>
          <p:cNvPicPr>
            <a:picLocks noChangeAspect="1"/>
          </p:cNvPicPr>
          <p:nvPr/>
        </p:nvPicPr>
        <p:blipFill>
          <a:blip r:embed="rId4"/>
          <a:stretch>
            <a:fillRect/>
          </a:stretch>
        </p:blipFill>
        <p:spPr>
          <a:xfrm>
            <a:off x="51848" y="1315371"/>
            <a:ext cx="3971177" cy="3928820"/>
          </a:xfrm>
          <a:prstGeom prst="rect">
            <a:avLst/>
          </a:prstGeom>
        </p:spPr>
      </p:pic>
      <p:sp>
        <p:nvSpPr>
          <p:cNvPr id="7" name="Rectangle: Rounded Corners 6">
            <a:extLst>
              <a:ext uri="{FF2B5EF4-FFF2-40B4-BE49-F238E27FC236}">
                <a16:creationId xmlns:a16="http://schemas.microsoft.com/office/drawing/2014/main" id="{62FEDF50-EF6B-47E9-8137-DC3FBB6B502C}"/>
              </a:ext>
            </a:extLst>
          </p:cNvPr>
          <p:cNvSpPr/>
          <p:nvPr/>
        </p:nvSpPr>
        <p:spPr>
          <a:xfrm flipV="1">
            <a:off x="4899371" y="6446506"/>
            <a:ext cx="701329" cy="220277"/>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51C2F3D-5F35-4B20-91D6-CB26F6F680BD}"/>
              </a:ext>
            </a:extLst>
          </p:cNvPr>
          <p:cNvPicPr>
            <a:picLocks noChangeAspect="1"/>
          </p:cNvPicPr>
          <p:nvPr/>
        </p:nvPicPr>
        <p:blipFill>
          <a:blip r:embed="rId5"/>
          <a:stretch>
            <a:fillRect/>
          </a:stretch>
        </p:blipFill>
        <p:spPr>
          <a:xfrm>
            <a:off x="5724525" y="5289633"/>
            <a:ext cx="6134100" cy="1333686"/>
          </a:xfrm>
          <a:prstGeom prst="rect">
            <a:avLst/>
          </a:prstGeom>
        </p:spPr>
      </p:pic>
      <p:sp>
        <p:nvSpPr>
          <p:cNvPr id="12" name="Rectangle: Rounded Corners 11">
            <a:extLst>
              <a:ext uri="{FF2B5EF4-FFF2-40B4-BE49-F238E27FC236}">
                <a16:creationId xmlns:a16="http://schemas.microsoft.com/office/drawing/2014/main" id="{26B1E9D6-A758-4A14-8866-255F9CF4D810}"/>
              </a:ext>
            </a:extLst>
          </p:cNvPr>
          <p:cNvSpPr/>
          <p:nvPr/>
        </p:nvSpPr>
        <p:spPr>
          <a:xfrm flipV="1">
            <a:off x="10974560" y="6453723"/>
            <a:ext cx="701329" cy="220277"/>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E09CD18C-EDF8-4AB9-81BE-F1821FA817F5}"/>
              </a:ext>
            </a:extLst>
          </p:cNvPr>
          <p:cNvPicPr>
            <a:picLocks noChangeAspect="1"/>
          </p:cNvPicPr>
          <p:nvPr/>
        </p:nvPicPr>
        <p:blipFill>
          <a:blip r:embed="rId6"/>
          <a:stretch>
            <a:fillRect/>
          </a:stretch>
        </p:blipFill>
        <p:spPr>
          <a:xfrm>
            <a:off x="4096550" y="3821064"/>
            <a:ext cx="6878010" cy="1362265"/>
          </a:xfrm>
          <a:prstGeom prst="rect">
            <a:avLst/>
          </a:prstGeom>
        </p:spPr>
      </p:pic>
      <p:sp>
        <p:nvSpPr>
          <p:cNvPr id="15" name="TextBox 14">
            <a:extLst>
              <a:ext uri="{FF2B5EF4-FFF2-40B4-BE49-F238E27FC236}">
                <a16:creationId xmlns:a16="http://schemas.microsoft.com/office/drawing/2014/main" id="{61787747-87AC-4BC4-9EF1-A12E93AE8429}"/>
              </a:ext>
            </a:extLst>
          </p:cNvPr>
          <p:cNvSpPr txBox="1"/>
          <p:nvPr/>
        </p:nvSpPr>
        <p:spPr>
          <a:xfrm>
            <a:off x="4323480" y="1373069"/>
            <a:ext cx="6424150" cy="1308050"/>
          </a:xfrm>
          <a:prstGeom prst="rect">
            <a:avLst/>
          </a:prstGeom>
          <a:noFill/>
        </p:spPr>
        <p:txBody>
          <a:bodyPr wrap="square">
            <a:spAutoFit/>
          </a:bodyPr>
          <a:lstStyle/>
          <a:p>
            <a:pPr>
              <a:defRPr/>
            </a:pPr>
            <a:r>
              <a:rPr lang="vi-VN" sz="1300" dirty="0">
                <a:solidFill>
                  <a:prstClr val="black"/>
                </a:solidFill>
                <a:latin typeface="Arial"/>
              </a:rPr>
              <a:t>Lên </a:t>
            </a:r>
            <a:r>
              <a:rPr lang="vi-VN" sz="1300" dirty="0" err="1">
                <a:solidFill>
                  <a:prstClr val="black"/>
                </a:solidFill>
                <a:latin typeface="Arial"/>
              </a:rPr>
              <a:t>liệu</a:t>
            </a:r>
            <a:r>
              <a:rPr lang="vi-VN" sz="1300" dirty="0">
                <a:solidFill>
                  <a:prstClr val="black"/>
                </a:solidFill>
                <a:latin typeface="Arial"/>
              </a:rPr>
              <a:t> </a:t>
            </a:r>
            <a:r>
              <a:rPr lang="vi-VN" sz="1300" dirty="0" err="1">
                <a:solidFill>
                  <a:prstClr val="black"/>
                </a:solidFill>
                <a:latin typeface="Arial"/>
              </a:rPr>
              <a:t>thành</a:t>
            </a:r>
            <a:r>
              <a:rPr lang="vi-VN" sz="1300" dirty="0">
                <a:solidFill>
                  <a:prstClr val="black"/>
                </a:solidFill>
                <a:latin typeface="Arial"/>
              </a:rPr>
              <a:t> công, </a:t>
            </a:r>
            <a:r>
              <a:rPr lang="vi-VN" sz="1300" dirty="0" err="1">
                <a:solidFill>
                  <a:prstClr val="black"/>
                </a:solidFill>
                <a:latin typeface="Arial"/>
              </a:rPr>
              <a:t>trạng</a:t>
            </a:r>
            <a:r>
              <a:rPr lang="vi-VN" sz="1300" dirty="0">
                <a:solidFill>
                  <a:prstClr val="black"/>
                </a:solidFill>
                <a:latin typeface="Arial"/>
              </a:rPr>
              <a:t> thai </a:t>
            </a:r>
            <a:r>
              <a:rPr lang="vi-VN" sz="1300" dirty="0" err="1">
                <a:solidFill>
                  <a:prstClr val="black"/>
                </a:solidFill>
                <a:latin typeface="Arial"/>
              </a:rPr>
              <a:t>của</a:t>
            </a:r>
            <a:r>
              <a:rPr lang="vi-VN" sz="1300" dirty="0">
                <a:solidFill>
                  <a:prstClr val="black"/>
                </a:solidFill>
                <a:latin typeface="Arial"/>
              </a:rPr>
              <a:t> PKGID </a:t>
            </a:r>
            <a:r>
              <a:rPr lang="vi-VN" sz="1300" dirty="0" err="1">
                <a:solidFill>
                  <a:prstClr val="black"/>
                </a:solidFill>
                <a:latin typeface="Arial"/>
              </a:rPr>
              <a:t>chuyển</a:t>
            </a:r>
            <a:r>
              <a:rPr lang="vi-VN" sz="1300" dirty="0">
                <a:solidFill>
                  <a:prstClr val="black"/>
                </a:solidFill>
                <a:latin typeface="Arial"/>
              </a:rPr>
              <a:t> </a:t>
            </a:r>
            <a:r>
              <a:rPr lang="vi-VN" sz="1300" dirty="0" err="1">
                <a:solidFill>
                  <a:prstClr val="black"/>
                </a:solidFill>
                <a:latin typeface="Arial"/>
              </a:rPr>
              <a:t>từ</a:t>
            </a:r>
            <a:r>
              <a:rPr lang="vi-VN" sz="1300" dirty="0">
                <a:solidFill>
                  <a:prstClr val="black"/>
                </a:solidFill>
                <a:latin typeface="Arial"/>
              </a:rPr>
              <a:t> OUTSTOCK-&gt; FEED</a:t>
            </a:r>
          </a:p>
          <a:p>
            <a:pPr>
              <a:defRPr/>
            </a:pPr>
            <a:r>
              <a:rPr lang="vi-VN" sz="1300" dirty="0" err="1">
                <a:solidFill>
                  <a:prstClr val="black"/>
                </a:solidFill>
                <a:latin typeface="Arial"/>
              </a:rPr>
              <a:t>Insert</a:t>
            </a:r>
            <a:r>
              <a:rPr lang="vi-VN" sz="1300" dirty="0">
                <a:solidFill>
                  <a:prstClr val="black"/>
                </a:solidFill>
                <a:latin typeface="Arial"/>
              </a:rPr>
              <a:t> thông tin </a:t>
            </a:r>
            <a:r>
              <a:rPr lang="vi-VN" sz="1300" dirty="0" err="1">
                <a:solidFill>
                  <a:prstClr val="black"/>
                </a:solidFill>
                <a:latin typeface="Arial"/>
              </a:rPr>
              <a:t>vào</a:t>
            </a:r>
            <a:r>
              <a:rPr lang="vi-VN" sz="1300" dirty="0">
                <a:solidFill>
                  <a:prstClr val="black"/>
                </a:solidFill>
                <a:latin typeface="Arial"/>
              </a:rPr>
              <a:t> </a:t>
            </a:r>
            <a:r>
              <a:rPr lang="vi-VN" sz="1300" dirty="0" err="1">
                <a:solidFill>
                  <a:prstClr val="black"/>
                </a:solidFill>
                <a:latin typeface="Arial"/>
              </a:rPr>
              <a:t>bảng</a:t>
            </a:r>
            <a:r>
              <a:rPr lang="vi-VN" sz="1300" dirty="0">
                <a:solidFill>
                  <a:prstClr val="black"/>
                </a:solidFill>
                <a:latin typeface="Arial"/>
              </a:rPr>
              <a:t> </a:t>
            </a:r>
            <a:r>
              <a:rPr lang="en-US" sz="1400" dirty="0" err="1">
                <a:solidFill>
                  <a:schemeClr val="accent1">
                    <a:lumMod val="75000"/>
                  </a:schemeClr>
                </a:solidFill>
                <a:effectLst/>
                <a:latin typeface="Courier New" panose="02070309020205020404" pitchFamily="49" charset="0"/>
              </a:rPr>
              <a:t>mes.mes_smt_feed</a:t>
            </a:r>
            <a:r>
              <a:rPr lang="en-US" sz="1400" dirty="0">
                <a:solidFill>
                  <a:schemeClr val="accent1">
                    <a:lumMod val="75000"/>
                  </a:schemeClr>
                </a:solidFill>
                <a:effectLst/>
                <a:latin typeface="Courier New" panose="02070309020205020404" pitchFamily="49" charset="0"/>
              </a:rPr>
              <a:t> </a:t>
            </a:r>
            <a:endParaRPr lang="vi-VN" sz="1300" dirty="0">
              <a:solidFill>
                <a:schemeClr val="accent1">
                  <a:lumMod val="75000"/>
                </a:schemeClr>
              </a:solidFill>
              <a:latin typeface="Arial"/>
            </a:endParaRPr>
          </a:p>
          <a:p>
            <a:pPr>
              <a:defRPr/>
            </a:pPr>
            <a:endParaRPr lang="vi-VN" sz="1300" dirty="0">
              <a:solidFill>
                <a:prstClr val="black"/>
              </a:solidFill>
              <a:latin typeface="Arial"/>
            </a:endParaRPr>
          </a:p>
          <a:p>
            <a:pPr>
              <a:defRPr/>
            </a:pPr>
            <a:r>
              <a:rPr lang="en-US" sz="1300" b="1" dirty="0">
                <a:solidFill>
                  <a:srgbClr val="800000"/>
                </a:solidFill>
                <a:effectLst/>
                <a:latin typeface="Courier New" panose="02070309020205020404" pitchFamily="49" charset="0"/>
              </a:rPr>
              <a:t>select</a:t>
            </a:r>
            <a:r>
              <a:rPr lang="en-US" sz="1300" dirty="0">
                <a:solidFill>
                  <a:srgbClr val="000000"/>
                </a:solidFill>
                <a:effectLst/>
                <a:latin typeface="Courier New" panose="02070309020205020404" pitchFamily="49" charset="0"/>
              </a:rPr>
              <a:t> * </a:t>
            </a:r>
            <a:r>
              <a:rPr lang="en-US" sz="1300" b="1" dirty="0">
                <a:solidFill>
                  <a:srgbClr val="800000"/>
                </a:solidFill>
                <a:effectLst/>
                <a:latin typeface="Courier New" panose="02070309020205020404" pitchFamily="49" charset="0"/>
              </a:rPr>
              <a:t>from</a:t>
            </a:r>
            <a:r>
              <a:rPr lang="en-US" sz="1300" dirty="0">
                <a:solidFill>
                  <a:srgbClr val="000000"/>
                </a:solidFill>
                <a:effectLst/>
                <a:latin typeface="Courier New" panose="02070309020205020404" pitchFamily="49" charset="0"/>
              </a:rPr>
              <a:t> </a:t>
            </a:r>
            <a:r>
              <a:rPr lang="en-US" sz="1300" dirty="0" err="1">
                <a:solidFill>
                  <a:srgbClr val="000000"/>
                </a:solidFill>
                <a:effectLst/>
                <a:latin typeface="Courier New" panose="02070309020205020404" pitchFamily="49" charset="0"/>
              </a:rPr>
              <a:t>mes.mes_smt_feed</a:t>
            </a:r>
            <a:r>
              <a:rPr lang="en-US" sz="1300" dirty="0">
                <a:solidFill>
                  <a:srgbClr val="000000"/>
                </a:solidFill>
                <a:effectLst/>
                <a:latin typeface="Courier New" panose="02070309020205020404" pitchFamily="49" charset="0"/>
              </a:rPr>
              <a:t> </a:t>
            </a:r>
            <a:r>
              <a:rPr lang="en-US" sz="1300" dirty="0" err="1">
                <a:solidFill>
                  <a:srgbClr val="000000"/>
                </a:solidFill>
                <a:effectLst/>
                <a:latin typeface="Courier New" panose="02070309020205020404" pitchFamily="49" charset="0"/>
              </a:rPr>
              <a:t>msf</a:t>
            </a:r>
            <a:r>
              <a:rPr lang="en-US" sz="1300" dirty="0">
                <a:solidFill>
                  <a:srgbClr val="000000"/>
                </a:solidFill>
                <a:effectLst/>
                <a:latin typeface="Courier New" panose="02070309020205020404" pitchFamily="49" charset="0"/>
              </a:rPr>
              <a:t> </a:t>
            </a:r>
            <a:r>
              <a:rPr lang="en-US" sz="1300" b="1" dirty="0">
                <a:solidFill>
                  <a:srgbClr val="800000"/>
                </a:solidFill>
                <a:effectLst/>
                <a:latin typeface="Courier New" panose="02070309020205020404" pitchFamily="49" charset="0"/>
              </a:rPr>
              <a:t>where</a:t>
            </a:r>
            <a:r>
              <a:rPr lang="en-US" sz="1300" dirty="0">
                <a:solidFill>
                  <a:srgbClr val="000000"/>
                </a:solidFill>
                <a:effectLst/>
                <a:latin typeface="Courier New" panose="02070309020205020404" pitchFamily="49" charset="0"/>
              </a:rPr>
              <a:t> </a:t>
            </a:r>
            <a:r>
              <a:rPr lang="en-US" sz="1300" dirty="0" err="1">
                <a:solidFill>
                  <a:srgbClr val="000000"/>
                </a:solidFill>
                <a:effectLst/>
                <a:latin typeface="Courier New" panose="02070309020205020404" pitchFamily="49" charset="0"/>
              </a:rPr>
              <a:t>pkg_id</a:t>
            </a:r>
            <a:r>
              <a:rPr lang="en-US" sz="1300" dirty="0">
                <a:solidFill>
                  <a:srgbClr val="000000"/>
                </a:solidFill>
                <a:effectLst/>
                <a:latin typeface="Courier New" panose="02070309020205020404" pitchFamily="49" charset="0"/>
              </a:rPr>
              <a:t> </a:t>
            </a:r>
            <a:r>
              <a:rPr lang="en-US" sz="1300" b="1" dirty="0">
                <a:solidFill>
                  <a:srgbClr val="800000"/>
                </a:solidFill>
                <a:effectLst/>
                <a:latin typeface="Courier New" panose="02070309020205020404" pitchFamily="49" charset="0"/>
              </a:rPr>
              <a:t>in</a:t>
            </a:r>
            <a:r>
              <a:rPr lang="en-US" sz="1300" dirty="0">
                <a:solidFill>
                  <a:srgbClr val="000000"/>
                </a:solidFill>
                <a:effectLst/>
                <a:latin typeface="Courier New" panose="02070309020205020404" pitchFamily="49" charset="0"/>
              </a:rPr>
              <a:t> (</a:t>
            </a:r>
            <a:r>
              <a:rPr lang="en-US" sz="1300" dirty="0">
                <a:solidFill>
                  <a:srgbClr val="008000"/>
                </a:solidFill>
                <a:effectLst/>
                <a:latin typeface="Courier New" panose="02070309020205020404" pitchFamily="49" charset="0"/>
              </a:rPr>
              <a:t>'PWV24100301231'</a:t>
            </a:r>
            <a:r>
              <a:rPr lang="en-US" sz="1300" dirty="0">
                <a:solidFill>
                  <a:srgbClr val="000000"/>
                </a:solidFill>
                <a:effectLst/>
                <a:latin typeface="Courier New" panose="02070309020205020404" pitchFamily="49" charset="0"/>
              </a:rPr>
              <a:t>)</a:t>
            </a:r>
          </a:p>
          <a:p>
            <a:pPr>
              <a:defRPr/>
            </a:pPr>
            <a:endParaRPr lang="en-US" sz="1300" dirty="0">
              <a:latin typeface="Arial"/>
            </a:endParaRPr>
          </a:p>
        </p:txBody>
      </p:sp>
    </p:spTree>
    <p:extLst>
      <p:ext uri="{BB962C8B-B14F-4D97-AF65-F5344CB8AC3E}">
        <p14:creationId xmlns:p14="http://schemas.microsoft.com/office/powerpoint/2010/main" val="27557930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D5F72-992F-4B5E-B4CB-5B4D5ECABE03}"/>
              </a:ext>
            </a:extLst>
          </p:cNvPr>
          <p:cNvSpPr>
            <a:spLocks noGrp="1"/>
          </p:cNvSpPr>
          <p:nvPr>
            <p:ph type="title"/>
          </p:nvPr>
        </p:nvSpPr>
        <p:spPr/>
        <p:txBody>
          <a:bodyPr/>
          <a:lstStyle/>
          <a:p>
            <a:r>
              <a:rPr lang="vi-VN" dirty="0"/>
              <a:t>Lên </a:t>
            </a:r>
            <a:r>
              <a:rPr lang="vi-VN" dirty="0" err="1"/>
              <a:t>liệu</a:t>
            </a:r>
            <a:r>
              <a:rPr lang="vi-VN" dirty="0"/>
              <a:t> SMT</a:t>
            </a:r>
            <a:endParaRPr lang="en-US" dirty="0"/>
          </a:p>
        </p:txBody>
      </p:sp>
      <p:pic>
        <p:nvPicPr>
          <p:cNvPr id="6" name="Picture 5">
            <a:extLst>
              <a:ext uri="{FF2B5EF4-FFF2-40B4-BE49-F238E27FC236}">
                <a16:creationId xmlns:a16="http://schemas.microsoft.com/office/drawing/2014/main" id="{DDEA64D1-E906-45F1-B46D-9B12FD5ED2D2}"/>
              </a:ext>
            </a:extLst>
          </p:cNvPr>
          <p:cNvPicPr>
            <a:picLocks noChangeAspect="1"/>
          </p:cNvPicPr>
          <p:nvPr/>
        </p:nvPicPr>
        <p:blipFill>
          <a:blip r:embed="rId2"/>
          <a:stretch>
            <a:fillRect/>
          </a:stretch>
        </p:blipFill>
        <p:spPr>
          <a:xfrm>
            <a:off x="314721" y="1382304"/>
            <a:ext cx="4382112" cy="5018496"/>
          </a:xfrm>
          <a:prstGeom prst="rect">
            <a:avLst/>
          </a:prstGeom>
        </p:spPr>
      </p:pic>
      <p:sp>
        <p:nvSpPr>
          <p:cNvPr id="7" name="TextBox 6">
            <a:extLst>
              <a:ext uri="{FF2B5EF4-FFF2-40B4-BE49-F238E27FC236}">
                <a16:creationId xmlns:a16="http://schemas.microsoft.com/office/drawing/2014/main" id="{132DC44A-F76F-4B69-B20D-0C2154323EE8}"/>
              </a:ext>
            </a:extLst>
          </p:cNvPr>
          <p:cNvSpPr txBox="1"/>
          <p:nvPr/>
        </p:nvSpPr>
        <p:spPr>
          <a:xfrm>
            <a:off x="4925357" y="1536174"/>
            <a:ext cx="6424150" cy="492443"/>
          </a:xfrm>
          <a:prstGeom prst="rect">
            <a:avLst/>
          </a:prstGeom>
          <a:noFill/>
        </p:spPr>
        <p:txBody>
          <a:bodyPr wrap="square">
            <a:spAutoFit/>
          </a:bodyPr>
          <a:lstStyle/>
          <a:p>
            <a:pPr>
              <a:defRPr/>
            </a:pPr>
            <a:r>
              <a:rPr lang="vi-VN" sz="1300" dirty="0">
                <a:solidFill>
                  <a:prstClr val="black"/>
                </a:solidFill>
                <a:latin typeface="Arial"/>
              </a:rPr>
              <a:t>Nguyên nhân: do </a:t>
            </a:r>
            <a:r>
              <a:rPr lang="vi-VN" sz="1300" dirty="0" err="1">
                <a:solidFill>
                  <a:prstClr val="black"/>
                </a:solidFill>
                <a:latin typeface="Arial"/>
              </a:rPr>
              <a:t>trạng</a:t>
            </a:r>
            <a:r>
              <a:rPr lang="vi-VN" sz="1300" dirty="0">
                <a:solidFill>
                  <a:prstClr val="black"/>
                </a:solidFill>
                <a:latin typeface="Arial"/>
              </a:rPr>
              <a:t> thai </a:t>
            </a:r>
            <a:r>
              <a:rPr lang="vi-VN" sz="1300" dirty="0" err="1">
                <a:solidFill>
                  <a:prstClr val="black"/>
                </a:solidFill>
                <a:latin typeface="Arial"/>
              </a:rPr>
              <a:t>của</a:t>
            </a:r>
            <a:r>
              <a:rPr lang="vi-VN" sz="1300" dirty="0">
                <a:solidFill>
                  <a:prstClr val="black"/>
                </a:solidFill>
                <a:latin typeface="Arial"/>
              </a:rPr>
              <a:t> PKGID trong </a:t>
            </a:r>
            <a:r>
              <a:rPr lang="vi-VN" sz="1300" dirty="0" err="1">
                <a:solidFill>
                  <a:prstClr val="black"/>
                </a:solidFill>
                <a:latin typeface="Arial"/>
              </a:rPr>
              <a:t>bảng</a:t>
            </a:r>
            <a:r>
              <a:rPr lang="vi-VN" sz="1300" dirty="0">
                <a:solidFill>
                  <a:prstClr val="black"/>
                </a:solidFill>
                <a:latin typeface="Arial"/>
              </a:rPr>
              <a:t> </a:t>
            </a:r>
            <a:r>
              <a:rPr lang="vi-VN" sz="1300" dirty="0" err="1">
                <a:solidFill>
                  <a:schemeClr val="accent1">
                    <a:lumMod val="75000"/>
                  </a:schemeClr>
                </a:solidFill>
                <a:latin typeface="+mj-lt"/>
              </a:rPr>
              <a:t>mes</a:t>
            </a:r>
            <a:r>
              <a:rPr lang="vi-VN" sz="1300" dirty="0">
                <a:solidFill>
                  <a:schemeClr val="accent1">
                    <a:lumMod val="75000"/>
                  </a:schemeClr>
                </a:solidFill>
                <a:latin typeface="+mj-lt"/>
              </a:rPr>
              <a:t>.</a:t>
            </a:r>
            <a:r>
              <a:rPr lang="en-US" sz="1300" dirty="0" err="1">
                <a:solidFill>
                  <a:schemeClr val="accent1">
                    <a:lumMod val="75000"/>
                  </a:schemeClr>
                </a:solidFill>
                <a:effectLst/>
                <a:latin typeface="+mj-lt"/>
              </a:rPr>
              <a:t>mes_pkg_info</a:t>
            </a:r>
            <a:r>
              <a:rPr lang="vi-VN" sz="1300" dirty="0">
                <a:solidFill>
                  <a:schemeClr val="accent1">
                    <a:lumMod val="75000"/>
                  </a:schemeClr>
                </a:solidFill>
                <a:effectLst/>
                <a:latin typeface="+mj-lt"/>
              </a:rPr>
              <a:t> </a:t>
            </a:r>
            <a:r>
              <a:rPr lang="vi-VN" sz="1300" dirty="0" err="1">
                <a:solidFill>
                  <a:schemeClr val="accent1">
                    <a:lumMod val="75000"/>
                  </a:schemeClr>
                </a:solidFill>
                <a:effectLst/>
                <a:latin typeface="+mj-lt"/>
              </a:rPr>
              <a:t>là</a:t>
            </a:r>
            <a:r>
              <a:rPr lang="vi-VN" sz="1300" dirty="0">
                <a:solidFill>
                  <a:schemeClr val="accent1">
                    <a:lumMod val="75000"/>
                  </a:schemeClr>
                </a:solidFill>
                <a:effectLst/>
                <a:latin typeface="+mj-lt"/>
              </a:rPr>
              <a:t> </a:t>
            </a:r>
            <a:r>
              <a:rPr lang="vi-VN" sz="1300" dirty="0">
                <a:effectLst/>
                <a:latin typeface="+mj-lt"/>
              </a:rPr>
              <a:t>INSTOCK</a:t>
            </a:r>
          </a:p>
          <a:p>
            <a:pPr>
              <a:defRPr/>
            </a:pPr>
            <a:r>
              <a:rPr lang="vi-VN" sz="1300" dirty="0">
                <a:latin typeface="+mj-lt"/>
              </a:rPr>
              <a:t>=&gt; </a:t>
            </a:r>
            <a:r>
              <a:rPr lang="vi-VN" sz="1300" dirty="0" err="1">
                <a:latin typeface="+mj-lt"/>
              </a:rPr>
              <a:t>cần</a:t>
            </a:r>
            <a:r>
              <a:rPr lang="vi-VN" sz="1300" dirty="0">
                <a:latin typeface="+mj-lt"/>
              </a:rPr>
              <a:t> </a:t>
            </a:r>
            <a:r>
              <a:rPr lang="vi-VN" sz="1300" dirty="0" err="1">
                <a:latin typeface="+mj-lt"/>
              </a:rPr>
              <a:t>chuyển</a:t>
            </a:r>
            <a:r>
              <a:rPr lang="vi-VN" sz="1300" dirty="0">
                <a:latin typeface="+mj-lt"/>
              </a:rPr>
              <a:t> </a:t>
            </a:r>
            <a:r>
              <a:rPr lang="vi-VN" sz="1300" dirty="0" err="1">
                <a:latin typeface="+mj-lt"/>
              </a:rPr>
              <a:t>về</a:t>
            </a:r>
            <a:r>
              <a:rPr lang="vi-VN" sz="1300" dirty="0">
                <a:latin typeface="+mj-lt"/>
              </a:rPr>
              <a:t> OUTSTOCK </a:t>
            </a:r>
            <a:r>
              <a:rPr lang="vi-VN" sz="1300" dirty="0" err="1">
                <a:latin typeface="+mj-lt"/>
              </a:rPr>
              <a:t>mới</a:t>
            </a:r>
            <a:r>
              <a:rPr lang="vi-VN" sz="1300" dirty="0">
                <a:latin typeface="+mj-lt"/>
              </a:rPr>
              <a:t> lên </a:t>
            </a:r>
            <a:r>
              <a:rPr lang="vi-VN" sz="1300" dirty="0" err="1">
                <a:latin typeface="+mj-lt"/>
              </a:rPr>
              <a:t>liệu</a:t>
            </a:r>
            <a:r>
              <a:rPr lang="vi-VN" sz="1300" dirty="0">
                <a:latin typeface="+mj-lt"/>
              </a:rPr>
              <a:t> </a:t>
            </a:r>
            <a:r>
              <a:rPr lang="vi-VN" sz="1300" dirty="0" err="1">
                <a:latin typeface="+mj-lt"/>
              </a:rPr>
              <a:t>được</a:t>
            </a:r>
            <a:r>
              <a:rPr lang="vi-VN" sz="1300" dirty="0">
                <a:latin typeface="Arial"/>
              </a:rPr>
              <a:t> (</a:t>
            </a:r>
            <a:r>
              <a:rPr lang="vi-VN" sz="1300" dirty="0" err="1">
                <a:latin typeface="Arial"/>
              </a:rPr>
              <a:t>Kitting</a:t>
            </a:r>
            <a:r>
              <a:rPr lang="vi-VN" sz="1300" dirty="0">
                <a:latin typeface="Arial"/>
              </a:rPr>
              <a:t> </a:t>
            </a:r>
            <a:r>
              <a:rPr lang="vi-VN" sz="1300" dirty="0" err="1">
                <a:latin typeface="Arial"/>
              </a:rPr>
              <a:t>phát</a:t>
            </a:r>
            <a:r>
              <a:rPr lang="vi-VN" sz="1300" dirty="0">
                <a:latin typeface="Arial"/>
              </a:rPr>
              <a:t> </a:t>
            </a:r>
            <a:r>
              <a:rPr lang="vi-VN" sz="1300" dirty="0" err="1">
                <a:latin typeface="Arial"/>
              </a:rPr>
              <a:t>lại</a:t>
            </a:r>
            <a:r>
              <a:rPr lang="vi-VN" sz="1300" dirty="0">
                <a:latin typeface="Arial"/>
              </a:rPr>
              <a:t> </a:t>
            </a:r>
            <a:r>
              <a:rPr lang="vi-VN" sz="1300" dirty="0" err="1">
                <a:latin typeface="Arial"/>
              </a:rPr>
              <a:t>liệu</a:t>
            </a:r>
            <a:r>
              <a:rPr lang="vi-VN" sz="1300" dirty="0">
                <a:latin typeface="Arial"/>
              </a:rPr>
              <a:t>)</a:t>
            </a:r>
            <a:endParaRPr lang="en-US" sz="1300" dirty="0">
              <a:latin typeface="Arial"/>
            </a:endParaRPr>
          </a:p>
        </p:txBody>
      </p:sp>
    </p:spTree>
    <p:extLst>
      <p:ext uri="{BB962C8B-B14F-4D97-AF65-F5344CB8AC3E}">
        <p14:creationId xmlns:p14="http://schemas.microsoft.com/office/powerpoint/2010/main" val="7754983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96930-758D-47D6-8A58-D002373E230B}"/>
              </a:ext>
            </a:extLst>
          </p:cNvPr>
          <p:cNvSpPr>
            <a:spLocks noGrp="1"/>
          </p:cNvSpPr>
          <p:nvPr>
            <p:ph type="title"/>
          </p:nvPr>
        </p:nvSpPr>
        <p:spPr/>
        <p:txBody>
          <a:bodyPr/>
          <a:lstStyle/>
          <a:p>
            <a:r>
              <a:rPr lang="vi-VN" dirty="0"/>
              <a:t>Lên </a:t>
            </a:r>
            <a:r>
              <a:rPr lang="vi-VN" dirty="0" err="1"/>
              <a:t>liệu</a:t>
            </a:r>
            <a:r>
              <a:rPr lang="vi-VN" dirty="0"/>
              <a:t> SMT</a:t>
            </a:r>
            <a:endParaRPr lang="en-US" dirty="0"/>
          </a:p>
        </p:txBody>
      </p:sp>
      <p:pic>
        <p:nvPicPr>
          <p:cNvPr id="4" name="Picture 3">
            <a:extLst>
              <a:ext uri="{FF2B5EF4-FFF2-40B4-BE49-F238E27FC236}">
                <a16:creationId xmlns:a16="http://schemas.microsoft.com/office/drawing/2014/main" id="{41B3AE5B-7923-4B2C-8CDE-E007A242ACD0}"/>
              </a:ext>
            </a:extLst>
          </p:cNvPr>
          <p:cNvPicPr>
            <a:picLocks noChangeAspect="1"/>
          </p:cNvPicPr>
          <p:nvPr/>
        </p:nvPicPr>
        <p:blipFill>
          <a:blip r:embed="rId2"/>
          <a:stretch>
            <a:fillRect/>
          </a:stretch>
        </p:blipFill>
        <p:spPr>
          <a:xfrm>
            <a:off x="166144" y="1382305"/>
            <a:ext cx="5277587" cy="5047372"/>
          </a:xfrm>
          <a:prstGeom prst="rect">
            <a:avLst/>
          </a:prstGeom>
        </p:spPr>
      </p:pic>
      <p:sp>
        <p:nvSpPr>
          <p:cNvPr id="5" name="TextBox 4">
            <a:extLst>
              <a:ext uri="{FF2B5EF4-FFF2-40B4-BE49-F238E27FC236}">
                <a16:creationId xmlns:a16="http://schemas.microsoft.com/office/drawing/2014/main" id="{F92512B9-13D0-482B-9082-510D7B12D37F}"/>
              </a:ext>
            </a:extLst>
          </p:cNvPr>
          <p:cNvSpPr txBox="1"/>
          <p:nvPr/>
        </p:nvSpPr>
        <p:spPr>
          <a:xfrm>
            <a:off x="5601706" y="1536174"/>
            <a:ext cx="6424150" cy="492443"/>
          </a:xfrm>
          <a:prstGeom prst="rect">
            <a:avLst/>
          </a:prstGeom>
          <a:noFill/>
        </p:spPr>
        <p:txBody>
          <a:bodyPr wrap="square">
            <a:spAutoFit/>
          </a:bodyPr>
          <a:lstStyle/>
          <a:p>
            <a:pPr>
              <a:defRPr/>
            </a:pPr>
            <a:r>
              <a:rPr lang="vi-VN" sz="1300" dirty="0">
                <a:solidFill>
                  <a:prstClr val="black"/>
                </a:solidFill>
                <a:latin typeface="Arial"/>
              </a:rPr>
              <a:t>Nguyên nhân: do</a:t>
            </a:r>
            <a:r>
              <a:rPr lang="en-US" sz="1300" dirty="0">
                <a:solidFill>
                  <a:prstClr val="black"/>
                </a:solidFill>
                <a:latin typeface="Arial"/>
              </a:rPr>
              <a:t> </a:t>
            </a:r>
            <a:r>
              <a:rPr lang="vi-VN" sz="1300" dirty="0" err="1">
                <a:solidFill>
                  <a:prstClr val="black"/>
                </a:solidFill>
                <a:latin typeface="Arial"/>
              </a:rPr>
              <a:t>thiếu</a:t>
            </a:r>
            <a:r>
              <a:rPr lang="vi-VN" sz="1300" dirty="0">
                <a:solidFill>
                  <a:prstClr val="black"/>
                </a:solidFill>
                <a:latin typeface="Arial"/>
              </a:rPr>
              <a:t> thông tin </a:t>
            </a:r>
            <a:r>
              <a:rPr lang="vi-VN" sz="1300" dirty="0" err="1">
                <a:solidFill>
                  <a:prstClr val="black"/>
                </a:solidFill>
                <a:latin typeface="Arial"/>
              </a:rPr>
              <a:t>của</a:t>
            </a:r>
            <a:r>
              <a:rPr lang="vi-VN" sz="1300" dirty="0">
                <a:solidFill>
                  <a:prstClr val="black"/>
                </a:solidFill>
                <a:latin typeface="Arial"/>
              </a:rPr>
              <a:t> </a:t>
            </a:r>
            <a:r>
              <a:rPr lang="vi-VN" sz="1300" dirty="0" err="1">
                <a:solidFill>
                  <a:prstClr val="black"/>
                </a:solidFill>
                <a:latin typeface="Arial"/>
              </a:rPr>
              <a:t>nhà</a:t>
            </a:r>
            <a:r>
              <a:rPr lang="vi-VN" sz="1300" dirty="0">
                <a:solidFill>
                  <a:prstClr val="black"/>
                </a:solidFill>
                <a:latin typeface="Arial"/>
              </a:rPr>
              <a:t> cung </a:t>
            </a:r>
            <a:r>
              <a:rPr lang="vi-VN" sz="1300" dirty="0" err="1">
                <a:solidFill>
                  <a:prstClr val="black"/>
                </a:solidFill>
                <a:latin typeface="Arial"/>
              </a:rPr>
              <a:t>ứng</a:t>
            </a:r>
            <a:r>
              <a:rPr lang="vi-VN" sz="1300" dirty="0">
                <a:solidFill>
                  <a:prstClr val="black"/>
                </a:solidFill>
                <a:latin typeface="Arial"/>
              </a:rPr>
              <a:t> trong </a:t>
            </a:r>
            <a:r>
              <a:rPr lang="vi-VN" sz="1300" dirty="0" err="1">
                <a:solidFill>
                  <a:prstClr val="black"/>
                </a:solidFill>
                <a:latin typeface="Arial"/>
              </a:rPr>
              <a:t>phần</a:t>
            </a:r>
            <a:r>
              <a:rPr lang="vi-VN" sz="1300" dirty="0">
                <a:solidFill>
                  <a:prstClr val="black"/>
                </a:solidFill>
                <a:latin typeface="Arial"/>
              </a:rPr>
              <a:t> </a:t>
            </a:r>
            <a:r>
              <a:rPr lang="vi-VN" sz="1300" dirty="0" err="1">
                <a:solidFill>
                  <a:prstClr val="black"/>
                </a:solidFill>
                <a:latin typeface="Arial"/>
              </a:rPr>
              <a:t>config</a:t>
            </a:r>
            <a:r>
              <a:rPr lang="vi-VN" sz="1300" dirty="0">
                <a:solidFill>
                  <a:prstClr val="black"/>
                </a:solidFill>
                <a:latin typeface="Arial"/>
              </a:rPr>
              <a:t> </a:t>
            </a:r>
            <a:r>
              <a:rPr lang="vi-VN" sz="1300" dirty="0" err="1">
                <a:solidFill>
                  <a:prstClr val="black"/>
                </a:solidFill>
                <a:latin typeface="Arial"/>
              </a:rPr>
              <a:t>mã</a:t>
            </a:r>
            <a:r>
              <a:rPr lang="vi-VN" sz="1300" dirty="0">
                <a:solidFill>
                  <a:prstClr val="black"/>
                </a:solidFill>
                <a:latin typeface="Arial"/>
              </a:rPr>
              <a:t> </a:t>
            </a:r>
            <a:r>
              <a:rPr lang="vi-VN" sz="1300" dirty="0" err="1">
                <a:solidFill>
                  <a:prstClr val="black"/>
                </a:solidFill>
                <a:latin typeface="Arial"/>
              </a:rPr>
              <a:t>liệu</a:t>
            </a:r>
            <a:endParaRPr lang="vi-VN" sz="1300" dirty="0">
              <a:solidFill>
                <a:prstClr val="black"/>
              </a:solidFill>
              <a:latin typeface="Arial"/>
            </a:endParaRPr>
          </a:p>
          <a:p>
            <a:pPr>
              <a:defRPr/>
            </a:pPr>
            <a:r>
              <a:rPr lang="vi-VN" sz="1300" dirty="0">
                <a:solidFill>
                  <a:prstClr val="black"/>
                </a:solidFill>
                <a:latin typeface="Arial"/>
              </a:rPr>
              <a:t>=&gt; thêm </a:t>
            </a:r>
            <a:r>
              <a:rPr lang="vi-VN" sz="1300" dirty="0" err="1">
                <a:solidFill>
                  <a:prstClr val="black"/>
                </a:solidFill>
                <a:latin typeface="Arial"/>
              </a:rPr>
              <a:t>mới</a:t>
            </a:r>
            <a:r>
              <a:rPr lang="vi-VN" sz="1300" dirty="0">
                <a:solidFill>
                  <a:prstClr val="black"/>
                </a:solidFill>
                <a:latin typeface="Arial"/>
              </a:rPr>
              <a:t> </a:t>
            </a:r>
            <a:r>
              <a:rPr lang="vi-VN" sz="1300" dirty="0" err="1">
                <a:solidFill>
                  <a:prstClr val="black"/>
                </a:solidFill>
                <a:latin typeface="Arial"/>
              </a:rPr>
              <a:t>nhà</a:t>
            </a:r>
            <a:r>
              <a:rPr lang="vi-VN" sz="1300" dirty="0">
                <a:solidFill>
                  <a:prstClr val="black"/>
                </a:solidFill>
                <a:latin typeface="Arial"/>
              </a:rPr>
              <a:t> cung </a:t>
            </a:r>
            <a:r>
              <a:rPr lang="vi-VN" sz="1300" dirty="0" err="1">
                <a:solidFill>
                  <a:prstClr val="black"/>
                </a:solidFill>
                <a:latin typeface="Arial"/>
              </a:rPr>
              <a:t>ứng</a:t>
            </a:r>
            <a:r>
              <a:rPr lang="vi-VN" sz="1300" dirty="0">
                <a:solidFill>
                  <a:prstClr val="black"/>
                </a:solidFill>
                <a:latin typeface="Arial"/>
              </a:rPr>
              <a:t> cho </a:t>
            </a:r>
            <a:r>
              <a:rPr lang="vi-VN" sz="1300" dirty="0" err="1">
                <a:solidFill>
                  <a:prstClr val="black"/>
                </a:solidFill>
                <a:latin typeface="Arial"/>
              </a:rPr>
              <a:t>vật</a:t>
            </a:r>
            <a:r>
              <a:rPr lang="vi-VN" sz="1300" dirty="0">
                <a:solidFill>
                  <a:prstClr val="black"/>
                </a:solidFill>
                <a:latin typeface="Arial"/>
              </a:rPr>
              <a:t> </a:t>
            </a:r>
            <a:r>
              <a:rPr lang="vi-VN" sz="1300" dirty="0" err="1">
                <a:solidFill>
                  <a:prstClr val="black"/>
                </a:solidFill>
                <a:latin typeface="Arial"/>
              </a:rPr>
              <a:t>liệu</a:t>
            </a:r>
            <a:endParaRPr lang="en-US" sz="1300" dirty="0">
              <a:latin typeface="Arial"/>
            </a:endParaRPr>
          </a:p>
        </p:txBody>
      </p:sp>
    </p:spTree>
    <p:extLst>
      <p:ext uri="{BB962C8B-B14F-4D97-AF65-F5344CB8AC3E}">
        <p14:creationId xmlns:p14="http://schemas.microsoft.com/office/powerpoint/2010/main" val="21376059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67C12-DBFC-4AB5-9FC5-3DF5BF409622}"/>
              </a:ext>
            </a:extLst>
          </p:cNvPr>
          <p:cNvSpPr>
            <a:spLocks noGrp="1"/>
          </p:cNvSpPr>
          <p:nvPr>
            <p:ph type="title"/>
          </p:nvPr>
        </p:nvSpPr>
        <p:spPr/>
        <p:txBody>
          <a:bodyPr/>
          <a:lstStyle/>
          <a:p>
            <a:r>
              <a:rPr lang="vi-VN" dirty="0"/>
              <a:t>Thêm </a:t>
            </a:r>
            <a:r>
              <a:rPr lang="vi-VN" dirty="0" err="1"/>
              <a:t>mới</a:t>
            </a:r>
            <a:r>
              <a:rPr lang="vi-VN" dirty="0"/>
              <a:t> </a:t>
            </a:r>
            <a:r>
              <a:rPr lang="vi-VN" dirty="0" err="1"/>
              <a:t>work</a:t>
            </a:r>
            <a:r>
              <a:rPr lang="vi-VN" dirty="0"/>
              <a:t> </a:t>
            </a:r>
            <a:r>
              <a:rPr lang="vi-VN" dirty="0" err="1"/>
              <a:t>shop</a:t>
            </a:r>
            <a:endParaRPr lang="en-US" dirty="0"/>
          </a:p>
        </p:txBody>
      </p:sp>
      <p:pic>
        <p:nvPicPr>
          <p:cNvPr id="5" name="Picture 4">
            <a:extLst>
              <a:ext uri="{FF2B5EF4-FFF2-40B4-BE49-F238E27FC236}">
                <a16:creationId xmlns:a16="http://schemas.microsoft.com/office/drawing/2014/main" id="{A6871D3C-894D-4F1B-98E6-7B3E57757EFC}"/>
              </a:ext>
            </a:extLst>
          </p:cNvPr>
          <p:cNvPicPr>
            <a:picLocks noChangeAspect="1"/>
          </p:cNvPicPr>
          <p:nvPr/>
        </p:nvPicPr>
        <p:blipFill>
          <a:blip r:embed="rId2"/>
          <a:stretch>
            <a:fillRect/>
          </a:stretch>
        </p:blipFill>
        <p:spPr>
          <a:xfrm>
            <a:off x="77002" y="1550376"/>
            <a:ext cx="7449954" cy="3031249"/>
          </a:xfrm>
          <a:prstGeom prst="rect">
            <a:avLst/>
          </a:prstGeom>
        </p:spPr>
      </p:pic>
      <p:sp>
        <p:nvSpPr>
          <p:cNvPr id="6" name="Rectangle: Rounded Corners 5">
            <a:extLst>
              <a:ext uri="{FF2B5EF4-FFF2-40B4-BE49-F238E27FC236}">
                <a16:creationId xmlns:a16="http://schemas.microsoft.com/office/drawing/2014/main" id="{DC6A8D0A-1938-4DBC-9E81-18E064C7B692}"/>
              </a:ext>
            </a:extLst>
          </p:cNvPr>
          <p:cNvSpPr/>
          <p:nvPr/>
        </p:nvSpPr>
        <p:spPr>
          <a:xfrm>
            <a:off x="1574618" y="3164898"/>
            <a:ext cx="1322585" cy="276430"/>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文字方塊 7">
            <a:extLst>
              <a:ext uri="{FF2B5EF4-FFF2-40B4-BE49-F238E27FC236}">
                <a16:creationId xmlns:a16="http://schemas.microsoft.com/office/drawing/2014/main" id="{1F418D68-3B47-4E30-AD0A-D2FFF01276A8}"/>
              </a:ext>
            </a:extLst>
          </p:cNvPr>
          <p:cNvSpPr txBox="1"/>
          <p:nvPr/>
        </p:nvSpPr>
        <p:spPr>
          <a:xfrm>
            <a:off x="7752046" y="1794518"/>
            <a:ext cx="4276325" cy="5232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vi-VN" altLang="zh-CN" sz="1400" b="0" i="0" u="none" strike="noStrike" kern="1200" cap="none" spc="0" normalizeH="0" baseline="0" noProof="0" dirty="0" err="1">
                <a:ln>
                  <a:noFill/>
                </a:ln>
                <a:solidFill>
                  <a:prstClr val="black"/>
                </a:solidFill>
                <a:effectLst/>
                <a:uLnTx/>
                <a:uFillTx/>
                <a:latin typeface="Arial"/>
                <a:cs typeface="+mn-cs"/>
              </a:rPr>
              <a:t>Click</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Add</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và</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điền</a:t>
            </a:r>
            <a:r>
              <a:rPr kumimoji="0" lang="vi-VN" altLang="zh-CN" sz="1400" b="0" i="0" u="none" strike="noStrike" kern="1200" cap="none" spc="0" normalizeH="0" baseline="0" noProof="0" dirty="0">
                <a:ln>
                  <a:noFill/>
                </a:ln>
                <a:solidFill>
                  <a:prstClr val="black"/>
                </a:solidFill>
                <a:effectLst/>
                <a:uLnTx/>
                <a:uFillTx/>
                <a:latin typeface="Arial"/>
                <a:cs typeface="+mn-cs"/>
              </a:rPr>
              <a:t> thông tin </a:t>
            </a:r>
            <a:r>
              <a:rPr kumimoji="0" lang="vi-VN" altLang="zh-CN" sz="1400" b="0" i="0" u="none" strike="noStrike" kern="1200" cap="none" spc="0" normalizeH="0" baseline="0" noProof="0" dirty="0" err="1">
                <a:ln>
                  <a:noFill/>
                </a:ln>
                <a:solidFill>
                  <a:prstClr val="black"/>
                </a:solidFill>
                <a:effectLst/>
                <a:uLnTx/>
                <a:uFillTx/>
                <a:latin typeface="Arial"/>
                <a:cs typeface="+mn-cs"/>
              </a:rPr>
              <a:t>để</a:t>
            </a:r>
            <a:r>
              <a:rPr kumimoji="0" lang="vi-VN" altLang="zh-CN" sz="1400" b="0" i="0" u="none" strike="noStrike" kern="1200" cap="none" spc="0" normalizeH="0" baseline="0" noProof="0" dirty="0">
                <a:ln>
                  <a:noFill/>
                </a:ln>
                <a:solidFill>
                  <a:prstClr val="black"/>
                </a:solidFill>
                <a:effectLst/>
                <a:uLnTx/>
                <a:uFillTx/>
                <a:latin typeface="Arial"/>
                <a:cs typeface="+mn-cs"/>
              </a:rPr>
              <a:t> thêm </a:t>
            </a:r>
            <a:r>
              <a:rPr kumimoji="0" lang="vi-VN" altLang="zh-CN" sz="1400" b="0" i="0" u="none" strike="noStrike" kern="1200" cap="none" spc="0" normalizeH="0" baseline="0" noProof="0" dirty="0" err="1">
                <a:ln>
                  <a:noFill/>
                </a:ln>
                <a:solidFill>
                  <a:prstClr val="black"/>
                </a:solidFill>
                <a:effectLst/>
                <a:uLnTx/>
                <a:uFillTx/>
                <a:latin typeface="Arial"/>
                <a:cs typeface="+mn-cs"/>
              </a:rPr>
              <a:t>mới</a:t>
            </a:r>
            <a:endParaRPr kumimoji="0" lang="vi-VN" altLang="zh-CN" sz="1400" b="0" i="0" u="none" strike="noStrike" kern="1200" cap="none" spc="0" normalizeH="0" baseline="0" noProof="0" dirty="0">
              <a:ln>
                <a:noFill/>
              </a:ln>
              <a:solidFill>
                <a:prstClr val="black"/>
              </a:solidFill>
              <a:effectLst/>
              <a:uLnTx/>
              <a:uFillTx/>
              <a:latin typeface="Arial"/>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vi-VN" altLang="zh-CN" sz="1400" dirty="0" err="1">
                <a:solidFill>
                  <a:prstClr val="black"/>
                </a:solidFill>
                <a:latin typeface="Arial"/>
              </a:rPr>
              <a:t>Data</a:t>
            </a:r>
            <a:r>
              <a:rPr lang="vi-VN" altLang="zh-CN" sz="1400" dirty="0">
                <a:solidFill>
                  <a:prstClr val="black"/>
                </a:solidFill>
                <a:latin typeface="Arial"/>
              </a:rPr>
              <a:t> </a:t>
            </a:r>
            <a:r>
              <a:rPr lang="vi-VN" altLang="zh-CN" sz="1400" dirty="0" err="1">
                <a:solidFill>
                  <a:prstClr val="black"/>
                </a:solidFill>
                <a:latin typeface="Arial"/>
              </a:rPr>
              <a:t>sẽ</a:t>
            </a:r>
            <a:r>
              <a:rPr lang="vi-VN" altLang="zh-CN" sz="1400" dirty="0">
                <a:solidFill>
                  <a:prstClr val="black"/>
                </a:solidFill>
                <a:latin typeface="Arial"/>
              </a:rPr>
              <a:t> </a:t>
            </a:r>
            <a:r>
              <a:rPr lang="vi-VN" altLang="zh-CN" sz="1400" dirty="0" err="1">
                <a:solidFill>
                  <a:prstClr val="black"/>
                </a:solidFill>
                <a:latin typeface="Arial"/>
              </a:rPr>
              <a:t>được</a:t>
            </a:r>
            <a:r>
              <a:rPr lang="vi-VN" altLang="zh-CN" sz="1400" dirty="0">
                <a:solidFill>
                  <a:prstClr val="black"/>
                </a:solidFill>
                <a:latin typeface="Arial"/>
              </a:rPr>
              <a:t> thêm </a:t>
            </a:r>
            <a:r>
              <a:rPr lang="vi-VN" altLang="zh-CN" sz="1400" dirty="0" err="1">
                <a:solidFill>
                  <a:prstClr val="black"/>
                </a:solidFill>
                <a:latin typeface="Arial"/>
              </a:rPr>
              <a:t>vào</a:t>
            </a:r>
            <a:r>
              <a:rPr lang="vi-VN" altLang="zh-CN" sz="1400" dirty="0">
                <a:solidFill>
                  <a:prstClr val="black"/>
                </a:solidFill>
                <a:latin typeface="Arial"/>
              </a:rPr>
              <a:t> </a:t>
            </a:r>
            <a:r>
              <a:rPr lang="vi-VN" altLang="zh-CN" sz="1400" dirty="0" err="1">
                <a:solidFill>
                  <a:prstClr val="black"/>
                </a:solidFill>
                <a:latin typeface="Arial"/>
              </a:rPr>
              <a:t>bảng</a:t>
            </a:r>
            <a:r>
              <a:rPr lang="vi-VN" altLang="zh-CN" sz="1400" dirty="0">
                <a:solidFill>
                  <a:prstClr val="black"/>
                </a:solidFill>
                <a:latin typeface="Arial"/>
              </a:rPr>
              <a:t> như </a:t>
            </a:r>
            <a:r>
              <a:rPr lang="vi-VN" altLang="zh-CN" sz="1400" dirty="0" err="1">
                <a:solidFill>
                  <a:prstClr val="black"/>
                </a:solidFill>
                <a:latin typeface="Arial"/>
              </a:rPr>
              <a:t>hình</a:t>
            </a:r>
            <a:r>
              <a:rPr lang="vi-VN" altLang="zh-CN" sz="1400" dirty="0">
                <a:solidFill>
                  <a:prstClr val="black"/>
                </a:solidFill>
                <a:latin typeface="Arial"/>
              </a:rPr>
              <a:t> </a:t>
            </a:r>
            <a:r>
              <a:rPr lang="vi-VN" altLang="zh-CN" sz="1400" dirty="0" err="1">
                <a:solidFill>
                  <a:prstClr val="black"/>
                </a:solidFill>
                <a:latin typeface="Arial"/>
              </a:rPr>
              <a:t>dưới</a:t>
            </a:r>
            <a:r>
              <a:rPr lang="vi-VN" altLang="zh-CN" sz="1400" dirty="0">
                <a:solidFill>
                  <a:prstClr val="black"/>
                </a:solidFill>
                <a:latin typeface="Arial"/>
              </a:rPr>
              <a:t> </a:t>
            </a:r>
            <a:endParaRPr kumimoji="0" lang="vi-VN" altLang="zh-CN" sz="1400" b="0" i="0" u="none" strike="noStrike" kern="1200" cap="none" spc="0" normalizeH="0" baseline="0" noProof="0" dirty="0">
              <a:ln>
                <a:noFill/>
              </a:ln>
              <a:solidFill>
                <a:prstClr val="black"/>
              </a:solidFill>
              <a:effectLst/>
              <a:uLnTx/>
              <a:uFillTx/>
              <a:latin typeface="Arial"/>
              <a:cs typeface="+mn-cs"/>
            </a:endParaRPr>
          </a:p>
        </p:txBody>
      </p:sp>
      <p:pic>
        <p:nvPicPr>
          <p:cNvPr id="9" name="Picture 8">
            <a:extLst>
              <a:ext uri="{FF2B5EF4-FFF2-40B4-BE49-F238E27FC236}">
                <a16:creationId xmlns:a16="http://schemas.microsoft.com/office/drawing/2014/main" id="{445DB3ED-8539-483D-B773-6466E27A39ED}"/>
              </a:ext>
            </a:extLst>
          </p:cNvPr>
          <p:cNvPicPr>
            <a:picLocks noChangeAspect="1"/>
          </p:cNvPicPr>
          <p:nvPr/>
        </p:nvPicPr>
        <p:blipFill>
          <a:blip r:embed="rId3"/>
          <a:stretch>
            <a:fillRect/>
          </a:stretch>
        </p:blipFill>
        <p:spPr>
          <a:xfrm>
            <a:off x="77002" y="4749697"/>
            <a:ext cx="11183911" cy="1409897"/>
          </a:xfrm>
          <a:prstGeom prst="rect">
            <a:avLst/>
          </a:prstGeom>
        </p:spPr>
      </p:pic>
      <p:sp>
        <p:nvSpPr>
          <p:cNvPr id="10" name="Oval 9">
            <a:extLst>
              <a:ext uri="{FF2B5EF4-FFF2-40B4-BE49-F238E27FC236}">
                <a16:creationId xmlns:a16="http://schemas.microsoft.com/office/drawing/2014/main" id="{568A1FCC-5273-4915-9563-1812369BD228}"/>
              </a:ext>
            </a:extLst>
          </p:cNvPr>
          <p:cNvSpPr/>
          <p:nvPr/>
        </p:nvSpPr>
        <p:spPr>
          <a:xfrm>
            <a:off x="4591251" y="2627697"/>
            <a:ext cx="221381" cy="22138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100" dirty="0">
                <a:solidFill>
                  <a:schemeClr val="tx1"/>
                </a:solidFill>
                <a:highlight>
                  <a:srgbClr val="FFFF00"/>
                </a:highlight>
              </a:rPr>
              <a:t>1</a:t>
            </a:r>
            <a:endParaRPr lang="en-US" sz="1100" dirty="0">
              <a:solidFill>
                <a:schemeClr val="tx1"/>
              </a:solidFill>
              <a:highlight>
                <a:srgbClr val="FFFF00"/>
              </a:highlight>
            </a:endParaRPr>
          </a:p>
        </p:txBody>
      </p:sp>
      <p:sp>
        <p:nvSpPr>
          <p:cNvPr id="11" name="Oval 10">
            <a:extLst>
              <a:ext uri="{FF2B5EF4-FFF2-40B4-BE49-F238E27FC236}">
                <a16:creationId xmlns:a16="http://schemas.microsoft.com/office/drawing/2014/main" id="{1C45F5C4-2716-4964-ABBF-8C905F1F1FDE}"/>
              </a:ext>
            </a:extLst>
          </p:cNvPr>
          <p:cNvSpPr/>
          <p:nvPr/>
        </p:nvSpPr>
        <p:spPr>
          <a:xfrm>
            <a:off x="7305575" y="5275633"/>
            <a:ext cx="221381" cy="22138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highlight>
                  <a:srgbClr val="FFFF00"/>
                </a:highlight>
              </a:rPr>
              <a:t>2</a:t>
            </a:r>
          </a:p>
        </p:txBody>
      </p:sp>
    </p:spTree>
    <p:extLst>
      <p:ext uri="{BB962C8B-B14F-4D97-AF65-F5344CB8AC3E}">
        <p14:creationId xmlns:p14="http://schemas.microsoft.com/office/powerpoint/2010/main" val="35783300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2AE30-767B-41EB-9B00-F7A06C2956D0}"/>
              </a:ext>
            </a:extLst>
          </p:cNvPr>
          <p:cNvSpPr>
            <a:spLocks noGrp="1"/>
          </p:cNvSpPr>
          <p:nvPr>
            <p:ph type="title"/>
          </p:nvPr>
        </p:nvSpPr>
        <p:spPr/>
        <p:txBody>
          <a:bodyPr/>
          <a:lstStyle/>
          <a:p>
            <a:r>
              <a:rPr lang="vi-VN" dirty="0"/>
              <a:t>Lên </a:t>
            </a:r>
            <a:r>
              <a:rPr lang="vi-VN" dirty="0" err="1"/>
              <a:t>liệu</a:t>
            </a:r>
            <a:r>
              <a:rPr lang="vi-VN" dirty="0"/>
              <a:t> SMT</a:t>
            </a:r>
            <a:endParaRPr lang="en-US" dirty="0"/>
          </a:p>
        </p:txBody>
      </p:sp>
      <p:pic>
        <p:nvPicPr>
          <p:cNvPr id="4" name="Picture 3">
            <a:extLst>
              <a:ext uri="{FF2B5EF4-FFF2-40B4-BE49-F238E27FC236}">
                <a16:creationId xmlns:a16="http://schemas.microsoft.com/office/drawing/2014/main" id="{42D35DDD-AAD0-44F6-8E9F-AE3D97E6B319}"/>
              </a:ext>
            </a:extLst>
          </p:cNvPr>
          <p:cNvPicPr>
            <a:picLocks noChangeAspect="1"/>
          </p:cNvPicPr>
          <p:nvPr/>
        </p:nvPicPr>
        <p:blipFill>
          <a:blip r:embed="rId2"/>
          <a:stretch>
            <a:fillRect/>
          </a:stretch>
        </p:blipFill>
        <p:spPr>
          <a:xfrm>
            <a:off x="97195" y="1382304"/>
            <a:ext cx="4528406" cy="5002482"/>
          </a:xfrm>
          <a:prstGeom prst="rect">
            <a:avLst/>
          </a:prstGeom>
        </p:spPr>
      </p:pic>
      <p:pic>
        <p:nvPicPr>
          <p:cNvPr id="6" name="Picture 5">
            <a:extLst>
              <a:ext uri="{FF2B5EF4-FFF2-40B4-BE49-F238E27FC236}">
                <a16:creationId xmlns:a16="http://schemas.microsoft.com/office/drawing/2014/main" id="{48DFE70A-B028-47AA-BB18-44DE45D82398}"/>
              </a:ext>
            </a:extLst>
          </p:cNvPr>
          <p:cNvPicPr>
            <a:picLocks noChangeAspect="1"/>
          </p:cNvPicPr>
          <p:nvPr/>
        </p:nvPicPr>
        <p:blipFill>
          <a:blip r:embed="rId3"/>
          <a:stretch>
            <a:fillRect/>
          </a:stretch>
        </p:blipFill>
        <p:spPr>
          <a:xfrm>
            <a:off x="4625601" y="5089205"/>
            <a:ext cx="6887536" cy="1295581"/>
          </a:xfrm>
          <a:prstGeom prst="rect">
            <a:avLst/>
          </a:prstGeom>
        </p:spPr>
      </p:pic>
      <p:sp>
        <p:nvSpPr>
          <p:cNvPr id="7" name="TextBox 6">
            <a:extLst>
              <a:ext uri="{FF2B5EF4-FFF2-40B4-BE49-F238E27FC236}">
                <a16:creationId xmlns:a16="http://schemas.microsoft.com/office/drawing/2014/main" id="{0D23922C-810A-496E-BBC4-47BB5E864DBE}"/>
              </a:ext>
            </a:extLst>
          </p:cNvPr>
          <p:cNvSpPr txBox="1"/>
          <p:nvPr/>
        </p:nvSpPr>
        <p:spPr>
          <a:xfrm>
            <a:off x="4925357" y="1536174"/>
            <a:ext cx="6424150" cy="1292662"/>
          </a:xfrm>
          <a:prstGeom prst="rect">
            <a:avLst/>
          </a:prstGeom>
          <a:noFill/>
        </p:spPr>
        <p:txBody>
          <a:bodyPr wrap="square">
            <a:spAutoFit/>
          </a:bodyPr>
          <a:lstStyle/>
          <a:p>
            <a:pPr>
              <a:defRPr/>
            </a:pPr>
            <a:r>
              <a:rPr lang="vi-VN" sz="1300" dirty="0">
                <a:solidFill>
                  <a:prstClr val="black"/>
                </a:solidFill>
                <a:latin typeface="Arial"/>
              </a:rPr>
              <a:t>Track-no:2-20011R </a:t>
            </a:r>
            <a:r>
              <a:rPr lang="vi-VN" sz="1300" dirty="0" err="1">
                <a:solidFill>
                  <a:prstClr val="black"/>
                </a:solidFill>
                <a:latin typeface="Arial"/>
              </a:rPr>
              <a:t>đã</a:t>
            </a:r>
            <a:r>
              <a:rPr lang="vi-VN" sz="1300" dirty="0">
                <a:solidFill>
                  <a:prstClr val="black"/>
                </a:solidFill>
                <a:latin typeface="Arial"/>
              </a:rPr>
              <a:t> </a:t>
            </a:r>
            <a:r>
              <a:rPr lang="vi-VN" sz="1300" dirty="0" err="1">
                <a:solidFill>
                  <a:prstClr val="black"/>
                </a:solidFill>
                <a:latin typeface="Arial"/>
              </a:rPr>
              <a:t>quét</a:t>
            </a:r>
            <a:r>
              <a:rPr lang="vi-VN" sz="1300" dirty="0">
                <a:solidFill>
                  <a:prstClr val="black"/>
                </a:solidFill>
                <a:latin typeface="Arial"/>
              </a:rPr>
              <a:t> lên </a:t>
            </a:r>
            <a:r>
              <a:rPr lang="vi-VN" sz="1300" dirty="0" err="1">
                <a:solidFill>
                  <a:prstClr val="black"/>
                </a:solidFill>
                <a:latin typeface="Arial"/>
              </a:rPr>
              <a:t>liệu</a:t>
            </a:r>
            <a:r>
              <a:rPr lang="vi-VN" sz="1300" dirty="0">
                <a:solidFill>
                  <a:prstClr val="black"/>
                </a:solidFill>
                <a:latin typeface="Arial"/>
              </a:rPr>
              <a:t>, </a:t>
            </a:r>
            <a:r>
              <a:rPr lang="vi-VN" sz="1300" dirty="0" err="1">
                <a:solidFill>
                  <a:prstClr val="black"/>
                </a:solidFill>
                <a:latin typeface="Arial"/>
              </a:rPr>
              <a:t>quét</a:t>
            </a:r>
            <a:r>
              <a:rPr lang="vi-VN" sz="1300" dirty="0">
                <a:solidFill>
                  <a:prstClr val="black"/>
                </a:solidFill>
                <a:latin typeface="Arial"/>
              </a:rPr>
              <a:t> lên </a:t>
            </a:r>
            <a:r>
              <a:rPr lang="vi-VN" sz="1300" dirty="0" err="1">
                <a:solidFill>
                  <a:prstClr val="black"/>
                </a:solidFill>
                <a:latin typeface="Arial"/>
              </a:rPr>
              <a:t>liệu</a:t>
            </a:r>
            <a:r>
              <a:rPr lang="vi-VN" sz="1300" dirty="0">
                <a:solidFill>
                  <a:prstClr val="black"/>
                </a:solidFill>
                <a:latin typeface="Arial"/>
              </a:rPr>
              <a:t> </a:t>
            </a:r>
            <a:r>
              <a:rPr lang="vi-VN" sz="1300" dirty="0" err="1">
                <a:solidFill>
                  <a:prstClr val="black"/>
                </a:solidFill>
                <a:latin typeface="Arial"/>
              </a:rPr>
              <a:t>lần</a:t>
            </a:r>
            <a:r>
              <a:rPr lang="vi-VN" sz="1300" dirty="0">
                <a:solidFill>
                  <a:prstClr val="black"/>
                </a:solidFill>
                <a:latin typeface="Arial"/>
              </a:rPr>
              <a:t> 2 </a:t>
            </a:r>
            <a:r>
              <a:rPr lang="vi-VN" sz="1300" dirty="0" err="1">
                <a:solidFill>
                  <a:prstClr val="black"/>
                </a:solidFill>
                <a:latin typeface="Arial"/>
              </a:rPr>
              <a:t>sẽ</a:t>
            </a:r>
            <a:r>
              <a:rPr lang="vi-VN" sz="1300" dirty="0">
                <a:solidFill>
                  <a:prstClr val="black"/>
                </a:solidFill>
                <a:latin typeface="Arial"/>
              </a:rPr>
              <a:t> </a:t>
            </a:r>
            <a:r>
              <a:rPr lang="vi-VN" sz="1300" dirty="0" err="1">
                <a:solidFill>
                  <a:prstClr val="black"/>
                </a:solidFill>
                <a:latin typeface="Arial"/>
              </a:rPr>
              <a:t>hiểu</a:t>
            </a:r>
            <a:r>
              <a:rPr lang="vi-VN" sz="1300" dirty="0">
                <a:solidFill>
                  <a:prstClr val="black"/>
                </a:solidFill>
                <a:latin typeface="Arial"/>
              </a:rPr>
              <a:t> </a:t>
            </a:r>
            <a:r>
              <a:rPr lang="vi-VN" sz="1300" dirty="0" err="1">
                <a:solidFill>
                  <a:prstClr val="black"/>
                </a:solidFill>
                <a:latin typeface="Arial"/>
              </a:rPr>
              <a:t>là</a:t>
            </a:r>
            <a:r>
              <a:rPr lang="vi-VN" sz="1300" dirty="0">
                <a:solidFill>
                  <a:prstClr val="black"/>
                </a:solidFill>
                <a:latin typeface="Arial"/>
              </a:rPr>
              <a:t> </a:t>
            </a:r>
            <a:r>
              <a:rPr lang="vi-VN" sz="1300" dirty="0" err="1">
                <a:solidFill>
                  <a:prstClr val="black"/>
                </a:solidFill>
                <a:latin typeface="Arial"/>
              </a:rPr>
              <a:t>mượn</a:t>
            </a:r>
            <a:r>
              <a:rPr lang="vi-VN" sz="1300" dirty="0">
                <a:solidFill>
                  <a:prstClr val="black"/>
                </a:solidFill>
                <a:latin typeface="Arial"/>
              </a:rPr>
              <a:t> </a:t>
            </a:r>
            <a:r>
              <a:rPr lang="vi-VN" sz="1300" dirty="0" err="1">
                <a:solidFill>
                  <a:prstClr val="black"/>
                </a:solidFill>
                <a:latin typeface="Arial"/>
              </a:rPr>
              <a:t>liệu</a:t>
            </a:r>
            <a:endParaRPr lang="vi-VN" sz="1300" dirty="0">
              <a:solidFill>
                <a:prstClr val="black"/>
              </a:solidFill>
              <a:latin typeface="Arial"/>
            </a:endParaRPr>
          </a:p>
          <a:p>
            <a:pPr>
              <a:defRPr/>
            </a:pPr>
            <a:r>
              <a:rPr lang="vi-VN" sz="1300" dirty="0" err="1">
                <a:solidFill>
                  <a:prstClr val="black"/>
                </a:solidFill>
                <a:latin typeface="Arial"/>
              </a:rPr>
              <a:t>Data</a:t>
            </a:r>
            <a:r>
              <a:rPr lang="vi-VN" sz="1300" dirty="0">
                <a:solidFill>
                  <a:prstClr val="black"/>
                </a:solidFill>
                <a:latin typeface="Arial"/>
              </a:rPr>
              <a:t> </a:t>
            </a:r>
            <a:r>
              <a:rPr lang="vi-VN" sz="1300" dirty="0" err="1">
                <a:solidFill>
                  <a:prstClr val="black"/>
                </a:solidFill>
                <a:latin typeface="Arial"/>
              </a:rPr>
              <a:t>insert</a:t>
            </a:r>
            <a:r>
              <a:rPr lang="vi-VN" sz="1300" dirty="0">
                <a:solidFill>
                  <a:prstClr val="black"/>
                </a:solidFill>
                <a:latin typeface="Arial"/>
              </a:rPr>
              <a:t> </a:t>
            </a:r>
            <a:r>
              <a:rPr lang="vi-VN" sz="1300" dirty="0" err="1">
                <a:solidFill>
                  <a:prstClr val="black"/>
                </a:solidFill>
                <a:latin typeface="Arial"/>
              </a:rPr>
              <a:t>vào</a:t>
            </a:r>
            <a:r>
              <a:rPr lang="vi-VN" sz="1300" dirty="0">
                <a:solidFill>
                  <a:prstClr val="black"/>
                </a:solidFill>
                <a:latin typeface="Arial"/>
              </a:rPr>
              <a:t> </a:t>
            </a:r>
            <a:r>
              <a:rPr lang="vi-VN" sz="1300" dirty="0" err="1">
                <a:solidFill>
                  <a:prstClr val="black"/>
                </a:solidFill>
                <a:latin typeface="Arial"/>
              </a:rPr>
              <a:t>bảng</a:t>
            </a:r>
            <a:r>
              <a:rPr lang="vi-VN" sz="1300" dirty="0">
                <a:solidFill>
                  <a:prstClr val="black"/>
                </a:solidFill>
                <a:latin typeface="Arial"/>
              </a:rPr>
              <a:t> </a:t>
            </a:r>
            <a:r>
              <a:rPr lang="vi-VN" sz="1300" dirty="0" err="1">
                <a:solidFill>
                  <a:schemeClr val="accent1">
                    <a:lumMod val="75000"/>
                  </a:schemeClr>
                </a:solidFill>
                <a:latin typeface="Arial"/>
              </a:rPr>
              <a:t>mes.mes_smt_receive</a:t>
            </a:r>
            <a:endParaRPr lang="vi-VN" sz="1300" dirty="0">
              <a:solidFill>
                <a:schemeClr val="accent1">
                  <a:lumMod val="75000"/>
                </a:schemeClr>
              </a:solidFill>
              <a:latin typeface="Arial"/>
            </a:endParaRPr>
          </a:p>
          <a:p>
            <a:pPr>
              <a:defRPr/>
            </a:pPr>
            <a:r>
              <a:rPr lang="vi-VN" sz="1300" dirty="0" err="1">
                <a:latin typeface="+mj-lt"/>
              </a:rPr>
              <a:t>status</a:t>
            </a:r>
            <a:r>
              <a:rPr lang="vi-VN" sz="1300" dirty="0">
                <a:latin typeface="+mj-lt"/>
              </a:rPr>
              <a:t> </a:t>
            </a:r>
            <a:r>
              <a:rPr lang="vi-VN" sz="1300" dirty="0" err="1">
                <a:latin typeface="+mj-lt"/>
              </a:rPr>
              <a:t>của</a:t>
            </a:r>
            <a:r>
              <a:rPr lang="vi-VN" sz="1300" dirty="0">
                <a:latin typeface="+mj-lt"/>
              </a:rPr>
              <a:t> PKG 1116 trong </a:t>
            </a:r>
            <a:r>
              <a:rPr lang="vi-VN" sz="1300" dirty="0" err="1">
                <a:solidFill>
                  <a:schemeClr val="accent1">
                    <a:lumMod val="75000"/>
                  </a:schemeClr>
                </a:solidFill>
                <a:latin typeface="+mj-lt"/>
              </a:rPr>
              <a:t>bảng</a:t>
            </a:r>
            <a:r>
              <a:rPr lang="vi-VN" sz="1300" dirty="0">
                <a:solidFill>
                  <a:schemeClr val="accent1">
                    <a:lumMod val="75000"/>
                  </a:schemeClr>
                </a:solidFill>
                <a:latin typeface="+mj-lt"/>
              </a:rPr>
              <a:t> </a:t>
            </a:r>
            <a:r>
              <a:rPr lang="vi-VN" sz="1300" dirty="0" err="1">
                <a:solidFill>
                  <a:schemeClr val="accent1">
                    <a:lumMod val="75000"/>
                  </a:schemeClr>
                </a:solidFill>
                <a:latin typeface="+mj-lt"/>
              </a:rPr>
              <a:t>mes</a:t>
            </a:r>
            <a:r>
              <a:rPr lang="vi-VN" sz="1300" dirty="0">
                <a:solidFill>
                  <a:schemeClr val="accent1">
                    <a:lumMod val="75000"/>
                  </a:schemeClr>
                </a:solidFill>
                <a:latin typeface="+mj-lt"/>
              </a:rPr>
              <a:t>.</a:t>
            </a:r>
            <a:r>
              <a:rPr lang="en-US" sz="1300" dirty="0" err="1">
                <a:solidFill>
                  <a:schemeClr val="accent1">
                    <a:lumMod val="75000"/>
                  </a:schemeClr>
                </a:solidFill>
                <a:effectLst/>
                <a:latin typeface="+mj-lt"/>
              </a:rPr>
              <a:t>mes_pkg_info</a:t>
            </a:r>
            <a:r>
              <a:rPr lang="vi-VN" sz="1300" dirty="0">
                <a:effectLst/>
                <a:latin typeface="+mj-lt"/>
              </a:rPr>
              <a:t> </a:t>
            </a:r>
            <a:r>
              <a:rPr lang="vi-VN" sz="1300" dirty="0" err="1">
                <a:effectLst/>
                <a:latin typeface="+mj-lt"/>
              </a:rPr>
              <a:t>đổi</a:t>
            </a:r>
            <a:r>
              <a:rPr lang="vi-VN" sz="1300" dirty="0">
                <a:effectLst/>
                <a:latin typeface="+mj-lt"/>
              </a:rPr>
              <a:t> </a:t>
            </a:r>
            <a:r>
              <a:rPr lang="vi-VN" sz="1300" dirty="0" err="1">
                <a:effectLst/>
                <a:latin typeface="+mj-lt"/>
              </a:rPr>
              <a:t>từ</a:t>
            </a:r>
            <a:r>
              <a:rPr lang="vi-VN" sz="1300" dirty="0">
                <a:effectLst/>
                <a:latin typeface="+mj-lt"/>
              </a:rPr>
              <a:t> OUTSTOCK </a:t>
            </a:r>
            <a:r>
              <a:rPr lang="vi-VN" sz="1300" dirty="0" err="1">
                <a:effectLst/>
                <a:latin typeface="+mj-lt"/>
              </a:rPr>
              <a:t>thành</a:t>
            </a:r>
            <a:r>
              <a:rPr lang="vi-VN" sz="1300" dirty="0">
                <a:effectLst/>
                <a:latin typeface="+mj-lt"/>
              </a:rPr>
              <a:t> RECEIVE</a:t>
            </a:r>
            <a:endParaRPr lang="en-US" sz="1300" dirty="0">
              <a:effectLst/>
              <a:latin typeface="+mj-lt"/>
            </a:endParaRPr>
          </a:p>
          <a:p>
            <a:pPr>
              <a:defRPr/>
            </a:pPr>
            <a:r>
              <a:rPr lang="vi-VN" sz="1300" dirty="0">
                <a:latin typeface="Arial"/>
              </a:rPr>
              <a:t>Sau khi </a:t>
            </a:r>
            <a:r>
              <a:rPr lang="vi-VN" sz="1300" dirty="0" err="1">
                <a:latin typeface="Arial"/>
              </a:rPr>
              <a:t>cuộn</a:t>
            </a:r>
            <a:r>
              <a:rPr lang="vi-VN" sz="1300" dirty="0">
                <a:latin typeface="Arial"/>
              </a:rPr>
              <a:t> </a:t>
            </a:r>
            <a:r>
              <a:rPr lang="vi-VN" sz="1300" dirty="0" err="1">
                <a:latin typeface="Arial"/>
              </a:rPr>
              <a:t>liệu</a:t>
            </a:r>
            <a:r>
              <a:rPr lang="vi-VN" sz="1300" dirty="0">
                <a:latin typeface="Arial"/>
              </a:rPr>
              <a:t> </a:t>
            </a:r>
            <a:r>
              <a:rPr lang="vi-VN" sz="1300" dirty="0" err="1">
                <a:latin typeface="Arial"/>
              </a:rPr>
              <a:t>cũ</a:t>
            </a:r>
            <a:r>
              <a:rPr lang="vi-VN" sz="1300" dirty="0">
                <a:latin typeface="Arial"/>
              </a:rPr>
              <a:t> </a:t>
            </a:r>
            <a:r>
              <a:rPr lang="vi-VN" sz="1300" dirty="0" err="1">
                <a:latin typeface="Arial"/>
              </a:rPr>
              <a:t>xuống</a:t>
            </a:r>
            <a:r>
              <a:rPr lang="vi-VN" sz="1300" dirty="0">
                <a:latin typeface="Arial"/>
              </a:rPr>
              <a:t> </a:t>
            </a:r>
            <a:r>
              <a:rPr lang="vi-VN" sz="1300" dirty="0" err="1">
                <a:latin typeface="Arial"/>
              </a:rPr>
              <a:t>chuyền</a:t>
            </a:r>
            <a:r>
              <a:rPr lang="vi-VN" sz="1300" dirty="0">
                <a:latin typeface="Arial"/>
              </a:rPr>
              <a:t> </a:t>
            </a:r>
            <a:r>
              <a:rPr lang="vi-VN" sz="1300" dirty="0" err="1">
                <a:latin typeface="Arial"/>
              </a:rPr>
              <a:t>hệ</a:t>
            </a:r>
            <a:r>
              <a:rPr lang="vi-VN" sz="1300" dirty="0">
                <a:latin typeface="Arial"/>
              </a:rPr>
              <a:t> </a:t>
            </a:r>
            <a:r>
              <a:rPr lang="vi-VN" sz="1300" dirty="0" err="1">
                <a:latin typeface="Arial"/>
              </a:rPr>
              <a:t>thống</a:t>
            </a:r>
            <a:r>
              <a:rPr lang="vi-VN" sz="1300" dirty="0">
                <a:latin typeface="Arial"/>
              </a:rPr>
              <a:t> </a:t>
            </a:r>
            <a:r>
              <a:rPr lang="vi-VN" sz="1300" dirty="0" err="1">
                <a:latin typeface="Arial"/>
              </a:rPr>
              <a:t>sẽ</a:t>
            </a:r>
            <a:r>
              <a:rPr lang="vi-VN" sz="1300" dirty="0">
                <a:latin typeface="Arial"/>
              </a:rPr>
              <a:t> </a:t>
            </a:r>
            <a:r>
              <a:rPr lang="vi-VN" sz="1300" dirty="0" err="1">
                <a:latin typeface="Arial"/>
              </a:rPr>
              <a:t>tự</a:t>
            </a:r>
            <a:r>
              <a:rPr lang="vi-VN" sz="1300" dirty="0">
                <a:latin typeface="Arial"/>
              </a:rPr>
              <a:t> </a:t>
            </a:r>
            <a:r>
              <a:rPr lang="vi-VN" sz="1300" dirty="0" err="1">
                <a:latin typeface="Arial"/>
              </a:rPr>
              <a:t>động</a:t>
            </a:r>
            <a:r>
              <a:rPr lang="vi-VN" sz="1300" dirty="0">
                <a:latin typeface="Arial"/>
              </a:rPr>
              <a:t> đưa </a:t>
            </a:r>
            <a:r>
              <a:rPr lang="vi-VN" sz="1300" dirty="0" err="1">
                <a:latin typeface="Arial"/>
              </a:rPr>
              <a:t>cuộn</a:t>
            </a:r>
            <a:r>
              <a:rPr lang="vi-VN" sz="1300" dirty="0">
                <a:latin typeface="Arial"/>
              </a:rPr>
              <a:t> </a:t>
            </a:r>
            <a:r>
              <a:rPr lang="vi-VN" sz="1300" dirty="0" err="1">
                <a:latin typeface="Arial"/>
              </a:rPr>
              <a:t>liệu</a:t>
            </a:r>
            <a:r>
              <a:rPr lang="vi-VN" sz="1300" dirty="0">
                <a:latin typeface="Arial"/>
              </a:rPr>
              <a:t> </a:t>
            </a:r>
            <a:r>
              <a:rPr lang="vi-VN" sz="1300" dirty="0" err="1">
                <a:latin typeface="Arial"/>
              </a:rPr>
              <a:t>mượn</a:t>
            </a:r>
            <a:r>
              <a:rPr lang="vi-VN" sz="1300" dirty="0">
                <a:latin typeface="Arial"/>
              </a:rPr>
              <a:t> lên </a:t>
            </a:r>
            <a:r>
              <a:rPr lang="vi-VN" sz="1300" dirty="0" err="1">
                <a:latin typeface="Arial"/>
              </a:rPr>
              <a:t>để</a:t>
            </a:r>
            <a:r>
              <a:rPr lang="vi-VN" sz="1300" dirty="0">
                <a:latin typeface="Arial"/>
              </a:rPr>
              <a:t> thay </a:t>
            </a:r>
            <a:r>
              <a:rPr lang="vi-VN" sz="1300" dirty="0" err="1">
                <a:latin typeface="Arial"/>
              </a:rPr>
              <a:t>thế</a:t>
            </a:r>
            <a:endParaRPr lang="en-US" sz="1300" dirty="0">
              <a:latin typeface="Arial"/>
            </a:endParaRPr>
          </a:p>
        </p:txBody>
      </p:sp>
    </p:spTree>
    <p:extLst>
      <p:ext uri="{BB962C8B-B14F-4D97-AF65-F5344CB8AC3E}">
        <p14:creationId xmlns:p14="http://schemas.microsoft.com/office/powerpoint/2010/main" val="22090117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8BC81-2C9F-4455-AD87-5E0453D3C286}"/>
              </a:ext>
            </a:extLst>
          </p:cNvPr>
          <p:cNvSpPr>
            <a:spLocks noGrp="1"/>
          </p:cNvSpPr>
          <p:nvPr>
            <p:ph type="title"/>
          </p:nvPr>
        </p:nvSpPr>
        <p:spPr/>
        <p:txBody>
          <a:bodyPr/>
          <a:lstStyle/>
          <a:p>
            <a:r>
              <a:rPr lang="vi-VN" dirty="0"/>
              <a:t>Lên </a:t>
            </a:r>
            <a:r>
              <a:rPr lang="vi-VN" dirty="0" err="1"/>
              <a:t>liệu</a:t>
            </a:r>
            <a:r>
              <a:rPr lang="vi-VN" dirty="0"/>
              <a:t> SMT</a:t>
            </a:r>
            <a:endParaRPr lang="en-US" dirty="0"/>
          </a:p>
        </p:txBody>
      </p:sp>
      <p:pic>
        <p:nvPicPr>
          <p:cNvPr id="4" name="Picture 3">
            <a:extLst>
              <a:ext uri="{FF2B5EF4-FFF2-40B4-BE49-F238E27FC236}">
                <a16:creationId xmlns:a16="http://schemas.microsoft.com/office/drawing/2014/main" id="{511611FA-9E76-4309-838D-04E7D2146273}"/>
              </a:ext>
            </a:extLst>
          </p:cNvPr>
          <p:cNvPicPr>
            <a:picLocks noChangeAspect="1"/>
          </p:cNvPicPr>
          <p:nvPr/>
        </p:nvPicPr>
        <p:blipFill>
          <a:blip r:embed="rId2"/>
          <a:stretch>
            <a:fillRect/>
          </a:stretch>
        </p:blipFill>
        <p:spPr>
          <a:xfrm>
            <a:off x="129088" y="1382304"/>
            <a:ext cx="4866968" cy="4999446"/>
          </a:xfrm>
          <a:prstGeom prst="rect">
            <a:avLst/>
          </a:prstGeom>
        </p:spPr>
      </p:pic>
      <p:sp>
        <p:nvSpPr>
          <p:cNvPr id="5" name="Rectangle: Rounded Corners 4">
            <a:extLst>
              <a:ext uri="{FF2B5EF4-FFF2-40B4-BE49-F238E27FC236}">
                <a16:creationId xmlns:a16="http://schemas.microsoft.com/office/drawing/2014/main" id="{C730AE82-85B3-44B6-BB1B-65D968C0B4CC}"/>
              </a:ext>
            </a:extLst>
          </p:cNvPr>
          <p:cNvSpPr/>
          <p:nvPr/>
        </p:nvSpPr>
        <p:spPr>
          <a:xfrm flipV="1">
            <a:off x="3727796" y="3428999"/>
            <a:ext cx="1072804" cy="295273"/>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6D712FDC-C6B1-415E-990B-C0F5E9E4485C}"/>
              </a:ext>
            </a:extLst>
          </p:cNvPr>
          <p:cNvSpPr/>
          <p:nvPr/>
        </p:nvSpPr>
        <p:spPr>
          <a:xfrm flipV="1">
            <a:off x="1327496" y="5769641"/>
            <a:ext cx="3492154" cy="612108"/>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D03A5E6-D0F3-467C-8E1E-208FF0405167}"/>
              </a:ext>
            </a:extLst>
          </p:cNvPr>
          <p:cNvSpPr txBox="1"/>
          <p:nvPr/>
        </p:nvSpPr>
        <p:spPr>
          <a:xfrm>
            <a:off x="5601706" y="1536174"/>
            <a:ext cx="6424150" cy="492443"/>
          </a:xfrm>
          <a:prstGeom prst="rect">
            <a:avLst/>
          </a:prstGeom>
          <a:noFill/>
        </p:spPr>
        <p:txBody>
          <a:bodyPr wrap="square">
            <a:spAutoFit/>
          </a:bodyPr>
          <a:lstStyle/>
          <a:p>
            <a:pPr>
              <a:defRPr/>
            </a:pPr>
            <a:r>
              <a:rPr lang="vi-VN" sz="1300" dirty="0">
                <a:latin typeface="Arial"/>
              </a:rPr>
              <a:t>Sau khi </a:t>
            </a:r>
            <a:r>
              <a:rPr lang="vi-VN" sz="1300" dirty="0" err="1">
                <a:latin typeface="Arial"/>
              </a:rPr>
              <a:t>quét</a:t>
            </a:r>
            <a:r>
              <a:rPr lang="vi-VN" sz="1300" dirty="0">
                <a:latin typeface="Arial"/>
              </a:rPr>
              <a:t> lên </a:t>
            </a:r>
            <a:r>
              <a:rPr lang="vi-VN" sz="1300" dirty="0" err="1">
                <a:latin typeface="Arial"/>
              </a:rPr>
              <a:t>liệu</a:t>
            </a:r>
            <a:r>
              <a:rPr lang="vi-VN" sz="1300" dirty="0">
                <a:latin typeface="Arial"/>
              </a:rPr>
              <a:t> </a:t>
            </a:r>
            <a:r>
              <a:rPr lang="vi-VN" sz="1300" dirty="0" err="1">
                <a:latin typeface="Arial"/>
              </a:rPr>
              <a:t>đủ</a:t>
            </a:r>
            <a:r>
              <a:rPr lang="vi-VN" sz="1300" dirty="0">
                <a:latin typeface="Arial"/>
              </a:rPr>
              <a:t> </a:t>
            </a:r>
            <a:r>
              <a:rPr lang="vi-VN" sz="1300" dirty="0" err="1">
                <a:latin typeface="Arial"/>
              </a:rPr>
              <a:t>hết</a:t>
            </a:r>
            <a:r>
              <a:rPr lang="vi-VN" sz="1300" dirty="0">
                <a:latin typeface="Arial"/>
              </a:rPr>
              <a:t> </a:t>
            </a:r>
            <a:r>
              <a:rPr lang="vi-VN" sz="1300" dirty="0" err="1">
                <a:latin typeface="Arial"/>
              </a:rPr>
              <a:t>các</a:t>
            </a:r>
            <a:r>
              <a:rPr lang="vi-VN" sz="1300" dirty="0">
                <a:latin typeface="Arial"/>
              </a:rPr>
              <a:t> </a:t>
            </a:r>
            <a:r>
              <a:rPr lang="vi-VN" sz="1300" dirty="0" err="1">
                <a:latin typeface="Arial"/>
              </a:rPr>
              <a:t>track</a:t>
            </a:r>
            <a:r>
              <a:rPr lang="vi-VN" sz="1300" dirty="0">
                <a:latin typeface="Arial"/>
              </a:rPr>
              <a:t> theo </a:t>
            </a:r>
            <a:r>
              <a:rPr lang="vi-VN" sz="1300" dirty="0" err="1">
                <a:latin typeface="Arial"/>
              </a:rPr>
              <a:t>bảng</a:t>
            </a:r>
            <a:r>
              <a:rPr lang="vi-VN" sz="1300" dirty="0">
                <a:latin typeface="Arial"/>
              </a:rPr>
              <a:t> lên </a:t>
            </a:r>
            <a:r>
              <a:rPr lang="vi-VN" sz="1300" dirty="0" err="1">
                <a:latin typeface="Arial"/>
              </a:rPr>
              <a:t>liệu</a:t>
            </a:r>
            <a:r>
              <a:rPr lang="vi-VN" sz="1300" dirty="0">
                <a:latin typeface="Arial"/>
              </a:rPr>
              <a:t>, </a:t>
            </a:r>
            <a:r>
              <a:rPr lang="vi-VN" sz="1300" dirty="0" err="1">
                <a:latin typeface="Arial"/>
              </a:rPr>
              <a:t>chọn</a:t>
            </a:r>
            <a:r>
              <a:rPr lang="vi-VN" sz="1300" dirty="0">
                <a:latin typeface="Arial"/>
              </a:rPr>
              <a:t> </a:t>
            </a:r>
            <a:r>
              <a:rPr lang="vi-VN" sz="1300" dirty="0" err="1">
                <a:latin typeface="Arial"/>
              </a:rPr>
              <a:t>nút</a:t>
            </a:r>
            <a:r>
              <a:rPr lang="vi-VN" sz="1300" dirty="0">
                <a:latin typeface="Arial"/>
              </a:rPr>
              <a:t> </a:t>
            </a:r>
            <a:r>
              <a:rPr lang="vi-VN" sz="1300" dirty="0" err="1">
                <a:latin typeface="Arial"/>
              </a:rPr>
              <a:t>kiểm</a:t>
            </a:r>
            <a:r>
              <a:rPr lang="vi-VN" sz="1300" dirty="0">
                <a:latin typeface="Arial"/>
              </a:rPr>
              <a:t> tra </a:t>
            </a:r>
            <a:r>
              <a:rPr lang="vi-VN" sz="1300" dirty="0" err="1">
                <a:latin typeface="Arial"/>
              </a:rPr>
              <a:t>để</a:t>
            </a:r>
            <a:r>
              <a:rPr lang="vi-VN" sz="1300" dirty="0">
                <a:latin typeface="Arial"/>
              </a:rPr>
              <a:t> </a:t>
            </a:r>
            <a:r>
              <a:rPr lang="vi-VN" sz="1300" dirty="0" err="1">
                <a:latin typeface="Arial"/>
              </a:rPr>
              <a:t>kiểm</a:t>
            </a:r>
            <a:r>
              <a:rPr lang="vi-VN" sz="1300" dirty="0">
                <a:latin typeface="Arial"/>
              </a:rPr>
              <a:t> tra </a:t>
            </a:r>
            <a:r>
              <a:rPr lang="vi-VN" sz="1300" dirty="0" err="1">
                <a:latin typeface="Arial"/>
              </a:rPr>
              <a:t>lại</a:t>
            </a:r>
            <a:r>
              <a:rPr lang="vi-VN" sz="1300" dirty="0">
                <a:latin typeface="Arial"/>
              </a:rPr>
              <a:t> xem </a:t>
            </a:r>
            <a:r>
              <a:rPr lang="vi-VN" sz="1300" dirty="0" err="1">
                <a:latin typeface="Arial"/>
              </a:rPr>
              <a:t>đã</a:t>
            </a:r>
            <a:r>
              <a:rPr lang="vi-VN" sz="1300" dirty="0">
                <a:latin typeface="Arial"/>
              </a:rPr>
              <a:t> lên </a:t>
            </a:r>
            <a:r>
              <a:rPr lang="vi-VN" sz="1300" dirty="0" err="1">
                <a:latin typeface="Arial"/>
              </a:rPr>
              <a:t>đủ</a:t>
            </a:r>
            <a:r>
              <a:rPr lang="vi-VN" sz="1300" dirty="0">
                <a:latin typeface="Arial"/>
              </a:rPr>
              <a:t> </a:t>
            </a:r>
            <a:r>
              <a:rPr lang="vi-VN" sz="1300" dirty="0" err="1">
                <a:latin typeface="Arial"/>
              </a:rPr>
              <a:t>liệu</a:t>
            </a:r>
            <a:r>
              <a:rPr lang="vi-VN" sz="1300" dirty="0">
                <a:latin typeface="Arial"/>
              </a:rPr>
              <a:t> trên </a:t>
            </a:r>
            <a:r>
              <a:rPr lang="vi-VN" sz="1300" dirty="0" err="1">
                <a:latin typeface="Arial"/>
              </a:rPr>
              <a:t>máy</a:t>
            </a:r>
            <a:r>
              <a:rPr lang="vi-VN" sz="1300" dirty="0">
                <a:latin typeface="Arial"/>
              </a:rPr>
              <a:t> chưa, </a:t>
            </a:r>
            <a:r>
              <a:rPr lang="vi-VN" sz="1300" dirty="0" err="1">
                <a:latin typeface="Arial"/>
              </a:rPr>
              <a:t>kết</a:t>
            </a:r>
            <a:r>
              <a:rPr lang="vi-VN" sz="1300" dirty="0">
                <a:latin typeface="Arial"/>
              </a:rPr>
              <a:t> </a:t>
            </a:r>
            <a:r>
              <a:rPr lang="vi-VN" sz="1300" dirty="0" err="1">
                <a:latin typeface="Arial"/>
              </a:rPr>
              <a:t>quả</a:t>
            </a:r>
            <a:r>
              <a:rPr lang="vi-VN" sz="1300" dirty="0">
                <a:latin typeface="Arial"/>
              </a:rPr>
              <a:t> </a:t>
            </a:r>
            <a:r>
              <a:rPr lang="vi-VN" sz="1300" dirty="0" err="1">
                <a:latin typeface="Arial"/>
              </a:rPr>
              <a:t>hiển</a:t>
            </a:r>
            <a:r>
              <a:rPr lang="vi-VN" sz="1300" dirty="0">
                <a:latin typeface="Arial"/>
              </a:rPr>
              <a:t> </a:t>
            </a:r>
            <a:r>
              <a:rPr lang="vi-VN" sz="1300" dirty="0" err="1">
                <a:latin typeface="Arial"/>
              </a:rPr>
              <a:t>thị</a:t>
            </a:r>
            <a:r>
              <a:rPr lang="vi-VN" sz="1300" dirty="0">
                <a:latin typeface="Arial"/>
              </a:rPr>
              <a:t> ở bên </a:t>
            </a:r>
            <a:r>
              <a:rPr lang="vi-VN" sz="1300" dirty="0" err="1">
                <a:latin typeface="Arial"/>
              </a:rPr>
              <a:t>dưới</a:t>
            </a:r>
            <a:endParaRPr lang="en-US" sz="1300" dirty="0">
              <a:latin typeface="Arial"/>
            </a:endParaRPr>
          </a:p>
        </p:txBody>
      </p:sp>
    </p:spTree>
    <p:extLst>
      <p:ext uri="{BB962C8B-B14F-4D97-AF65-F5344CB8AC3E}">
        <p14:creationId xmlns:p14="http://schemas.microsoft.com/office/powerpoint/2010/main" val="23046014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03DEA-379A-4947-8C3A-B477212A6866}"/>
              </a:ext>
            </a:extLst>
          </p:cNvPr>
          <p:cNvSpPr>
            <a:spLocks noGrp="1"/>
          </p:cNvSpPr>
          <p:nvPr>
            <p:ph type="title"/>
          </p:nvPr>
        </p:nvSpPr>
        <p:spPr/>
        <p:txBody>
          <a:bodyPr/>
          <a:lstStyle/>
          <a:p>
            <a:r>
              <a:rPr lang="vi-VN" dirty="0"/>
              <a:t>Lên </a:t>
            </a:r>
            <a:r>
              <a:rPr lang="vi-VN" dirty="0" err="1"/>
              <a:t>liệu</a:t>
            </a:r>
            <a:r>
              <a:rPr lang="vi-VN" dirty="0"/>
              <a:t> SMT</a:t>
            </a:r>
            <a:endParaRPr lang="en-US" dirty="0"/>
          </a:p>
        </p:txBody>
      </p:sp>
      <p:pic>
        <p:nvPicPr>
          <p:cNvPr id="4" name="Picture 3">
            <a:extLst>
              <a:ext uri="{FF2B5EF4-FFF2-40B4-BE49-F238E27FC236}">
                <a16:creationId xmlns:a16="http://schemas.microsoft.com/office/drawing/2014/main" id="{D262F132-D6B1-4781-AF9B-62BA6363940B}"/>
              </a:ext>
            </a:extLst>
          </p:cNvPr>
          <p:cNvPicPr>
            <a:picLocks noChangeAspect="1"/>
          </p:cNvPicPr>
          <p:nvPr/>
        </p:nvPicPr>
        <p:blipFill>
          <a:blip r:embed="rId2"/>
          <a:stretch>
            <a:fillRect/>
          </a:stretch>
        </p:blipFill>
        <p:spPr>
          <a:xfrm>
            <a:off x="0" y="1382304"/>
            <a:ext cx="9654139" cy="5116623"/>
          </a:xfrm>
          <a:prstGeom prst="rect">
            <a:avLst/>
          </a:prstGeom>
        </p:spPr>
      </p:pic>
      <p:sp>
        <p:nvSpPr>
          <p:cNvPr id="5" name="TextBox 4">
            <a:extLst>
              <a:ext uri="{FF2B5EF4-FFF2-40B4-BE49-F238E27FC236}">
                <a16:creationId xmlns:a16="http://schemas.microsoft.com/office/drawing/2014/main" id="{967FB645-65C1-41C4-AA76-8BE8B958D2B7}"/>
              </a:ext>
            </a:extLst>
          </p:cNvPr>
          <p:cNvSpPr txBox="1"/>
          <p:nvPr/>
        </p:nvSpPr>
        <p:spPr>
          <a:xfrm>
            <a:off x="9807481" y="1382304"/>
            <a:ext cx="2159961" cy="692497"/>
          </a:xfrm>
          <a:prstGeom prst="rect">
            <a:avLst/>
          </a:prstGeom>
          <a:noFill/>
        </p:spPr>
        <p:txBody>
          <a:bodyPr wrap="square">
            <a:spAutoFit/>
          </a:bodyPr>
          <a:lstStyle/>
          <a:p>
            <a:pPr>
              <a:defRPr/>
            </a:pPr>
            <a:r>
              <a:rPr lang="vi-VN" sz="1300" dirty="0" err="1">
                <a:latin typeface="Arial"/>
              </a:rPr>
              <a:t>Có</a:t>
            </a:r>
            <a:r>
              <a:rPr lang="vi-VN" sz="1300" dirty="0">
                <a:latin typeface="Arial"/>
              </a:rPr>
              <a:t> </a:t>
            </a:r>
            <a:r>
              <a:rPr lang="vi-VN" sz="1300" dirty="0" err="1">
                <a:latin typeface="Arial"/>
              </a:rPr>
              <a:t>thể</a:t>
            </a:r>
            <a:r>
              <a:rPr lang="vi-VN" sz="1300" dirty="0">
                <a:latin typeface="Arial"/>
              </a:rPr>
              <a:t> </a:t>
            </a:r>
            <a:r>
              <a:rPr lang="vi-VN" sz="1300" dirty="0" err="1">
                <a:latin typeface="Arial"/>
              </a:rPr>
              <a:t>quét</a:t>
            </a:r>
            <a:r>
              <a:rPr lang="vi-VN" sz="1300" dirty="0">
                <a:latin typeface="Arial"/>
              </a:rPr>
              <a:t> lên </a:t>
            </a:r>
            <a:r>
              <a:rPr lang="vi-VN" sz="1300" dirty="0" err="1">
                <a:latin typeface="Arial"/>
              </a:rPr>
              <a:t>liệu</a:t>
            </a:r>
            <a:r>
              <a:rPr lang="vi-VN" sz="1300" dirty="0">
                <a:latin typeface="Arial"/>
              </a:rPr>
              <a:t> cho </a:t>
            </a:r>
            <a:r>
              <a:rPr lang="vi-VN" sz="1300" dirty="0" err="1">
                <a:latin typeface="Arial"/>
              </a:rPr>
              <a:t>mát</a:t>
            </a:r>
            <a:r>
              <a:rPr lang="vi-VN" sz="1300" dirty="0">
                <a:latin typeface="Arial"/>
              </a:rPr>
              <a:t> </a:t>
            </a:r>
            <a:r>
              <a:rPr lang="vi-VN" sz="1300" dirty="0" err="1">
                <a:latin typeface="Arial"/>
              </a:rPr>
              <a:t>trạm</a:t>
            </a:r>
            <a:r>
              <a:rPr lang="vi-VN" sz="1300" dirty="0">
                <a:latin typeface="Arial"/>
              </a:rPr>
              <a:t> SMT </a:t>
            </a:r>
            <a:r>
              <a:rPr lang="vi-VN" sz="1300" dirty="0" err="1">
                <a:latin typeface="Arial"/>
              </a:rPr>
              <a:t>và</a:t>
            </a:r>
            <a:r>
              <a:rPr lang="vi-VN" sz="1300" dirty="0">
                <a:latin typeface="Arial"/>
              </a:rPr>
              <a:t> </a:t>
            </a:r>
            <a:r>
              <a:rPr lang="vi-VN" sz="1300" dirty="0" err="1">
                <a:latin typeface="Arial"/>
              </a:rPr>
              <a:t>kiểm</a:t>
            </a:r>
            <a:r>
              <a:rPr lang="vi-VN" sz="1300" dirty="0">
                <a:latin typeface="Arial"/>
              </a:rPr>
              <a:t> tra </a:t>
            </a:r>
            <a:r>
              <a:rPr lang="vi-VN" sz="1300" dirty="0" err="1">
                <a:latin typeface="Arial"/>
              </a:rPr>
              <a:t>bằng</a:t>
            </a:r>
            <a:r>
              <a:rPr lang="vi-VN" sz="1300" dirty="0">
                <a:latin typeface="Arial"/>
              </a:rPr>
              <a:t> </a:t>
            </a:r>
            <a:r>
              <a:rPr lang="vi-VN" sz="1300" dirty="0" err="1">
                <a:latin typeface="Arial"/>
              </a:rPr>
              <a:t>web</a:t>
            </a:r>
            <a:r>
              <a:rPr lang="vi-VN" sz="1300" dirty="0">
                <a:latin typeface="Arial"/>
              </a:rPr>
              <a:t> </a:t>
            </a:r>
            <a:r>
              <a:rPr lang="vi-VN" sz="1300" dirty="0" err="1">
                <a:latin typeface="Arial"/>
              </a:rPr>
              <a:t>hệ</a:t>
            </a:r>
            <a:r>
              <a:rPr lang="vi-VN" sz="1300" dirty="0">
                <a:latin typeface="Arial"/>
              </a:rPr>
              <a:t> </a:t>
            </a:r>
            <a:r>
              <a:rPr lang="vi-VN" sz="1300" dirty="0" err="1">
                <a:latin typeface="Arial"/>
              </a:rPr>
              <a:t>thống</a:t>
            </a:r>
            <a:endParaRPr lang="en-US" sz="1300" dirty="0">
              <a:latin typeface="Arial"/>
            </a:endParaRPr>
          </a:p>
        </p:txBody>
      </p:sp>
    </p:spTree>
    <p:extLst>
      <p:ext uri="{BB962C8B-B14F-4D97-AF65-F5344CB8AC3E}">
        <p14:creationId xmlns:p14="http://schemas.microsoft.com/office/powerpoint/2010/main" val="18889976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9D6ED-1B1D-4FEB-9463-FFC20EFDE610}"/>
              </a:ext>
            </a:extLst>
          </p:cNvPr>
          <p:cNvSpPr>
            <a:spLocks noGrp="1"/>
          </p:cNvSpPr>
          <p:nvPr>
            <p:ph type="title"/>
          </p:nvPr>
        </p:nvSpPr>
        <p:spPr/>
        <p:txBody>
          <a:bodyPr/>
          <a:lstStyle/>
          <a:p>
            <a:r>
              <a:rPr lang="vi-VN" dirty="0" err="1"/>
              <a:t>Mở</a:t>
            </a:r>
            <a:r>
              <a:rPr lang="vi-VN" dirty="0"/>
              <a:t> bao </a:t>
            </a:r>
            <a:endParaRPr lang="en-US" dirty="0"/>
          </a:p>
        </p:txBody>
      </p:sp>
      <p:pic>
        <p:nvPicPr>
          <p:cNvPr id="4" name="Picture 3">
            <a:extLst>
              <a:ext uri="{FF2B5EF4-FFF2-40B4-BE49-F238E27FC236}">
                <a16:creationId xmlns:a16="http://schemas.microsoft.com/office/drawing/2014/main" id="{06FE415A-B2DA-4983-B852-DF289FBB2CE7}"/>
              </a:ext>
            </a:extLst>
          </p:cNvPr>
          <p:cNvPicPr>
            <a:picLocks noChangeAspect="1"/>
          </p:cNvPicPr>
          <p:nvPr/>
        </p:nvPicPr>
        <p:blipFill>
          <a:blip r:embed="rId2"/>
          <a:stretch>
            <a:fillRect/>
          </a:stretch>
        </p:blipFill>
        <p:spPr>
          <a:xfrm>
            <a:off x="0" y="1355835"/>
            <a:ext cx="9557886" cy="4765832"/>
          </a:xfrm>
          <a:prstGeom prst="rect">
            <a:avLst/>
          </a:prstGeom>
        </p:spPr>
      </p:pic>
      <p:sp>
        <p:nvSpPr>
          <p:cNvPr id="6" name="TextBox 5">
            <a:extLst>
              <a:ext uri="{FF2B5EF4-FFF2-40B4-BE49-F238E27FC236}">
                <a16:creationId xmlns:a16="http://schemas.microsoft.com/office/drawing/2014/main" id="{A2B72E7B-DE06-4718-88D4-14A11406D90C}"/>
              </a:ext>
            </a:extLst>
          </p:cNvPr>
          <p:cNvSpPr txBox="1"/>
          <p:nvPr/>
        </p:nvSpPr>
        <p:spPr>
          <a:xfrm>
            <a:off x="9683014" y="1536174"/>
            <a:ext cx="2342841" cy="292388"/>
          </a:xfrm>
          <a:prstGeom prst="rect">
            <a:avLst/>
          </a:prstGeom>
          <a:noFill/>
        </p:spPr>
        <p:txBody>
          <a:bodyPr wrap="square">
            <a:spAutoFit/>
          </a:bodyPr>
          <a:lstStyle/>
          <a:p>
            <a:pPr>
              <a:defRPr/>
            </a:pPr>
            <a:r>
              <a:rPr lang="vi-VN" sz="1300" dirty="0" err="1">
                <a:latin typeface="Arial"/>
              </a:rPr>
              <a:t>Nhập</a:t>
            </a:r>
            <a:r>
              <a:rPr lang="vi-VN" sz="1300" dirty="0">
                <a:latin typeface="Arial"/>
              </a:rPr>
              <a:t> </a:t>
            </a:r>
            <a:r>
              <a:rPr lang="vi-VN" sz="1300" dirty="0" err="1">
                <a:latin typeface="Arial"/>
              </a:rPr>
              <a:t>mã</a:t>
            </a:r>
            <a:r>
              <a:rPr lang="vi-VN" sz="1300" dirty="0">
                <a:latin typeface="Arial"/>
              </a:rPr>
              <a:t> PKGID </a:t>
            </a:r>
            <a:r>
              <a:rPr lang="vi-VN" sz="1300" dirty="0" err="1">
                <a:latin typeface="Arial"/>
              </a:rPr>
              <a:t>để</a:t>
            </a:r>
            <a:r>
              <a:rPr lang="vi-VN" sz="1300" dirty="0">
                <a:latin typeface="Arial"/>
              </a:rPr>
              <a:t> </a:t>
            </a:r>
            <a:r>
              <a:rPr lang="vi-VN" sz="1300" dirty="0" err="1">
                <a:latin typeface="Arial"/>
              </a:rPr>
              <a:t>mở</a:t>
            </a:r>
            <a:r>
              <a:rPr lang="vi-VN" sz="1300" dirty="0">
                <a:latin typeface="Arial"/>
              </a:rPr>
              <a:t> bao</a:t>
            </a:r>
          </a:p>
        </p:txBody>
      </p:sp>
    </p:spTree>
    <p:extLst>
      <p:ext uri="{BB962C8B-B14F-4D97-AF65-F5344CB8AC3E}">
        <p14:creationId xmlns:p14="http://schemas.microsoft.com/office/powerpoint/2010/main" val="17807089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66B91-876C-4600-B0F7-F70FA68732BF}"/>
              </a:ext>
            </a:extLst>
          </p:cNvPr>
          <p:cNvSpPr>
            <a:spLocks noGrp="1"/>
          </p:cNvSpPr>
          <p:nvPr>
            <p:ph type="title"/>
          </p:nvPr>
        </p:nvSpPr>
        <p:spPr/>
        <p:txBody>
          <a:bodyPr/>
          <a:lstStyle/>
          <a:p>
            <a:r>
              <a:rPr lang="vi-VN" dirty="0" err="1"/>
              <a:t>Mở</a:t>
            </a:r>
            <a:r>
              <a:rPr lang="vi-VN" dirty="0"/>
              <a:t> bao/</a:t>
            </a:r>
            <a:r>
              <a:rPr lang="vi-VN" dirty="0" err="1"/>
              <a:t>database</a:t>
            </a:r>
            <a:endParaRPr lang="en-US" dirty="0"/>
          </a:p>
        </p:txBody>
      </p:sp>
      <p:pic>
        <p:nvPicPr>
          <p:cNvPr id="4" name="Picture 3">
            <a:extLst>
              <a:ext uri="{FF2B5EF4-FFF2-40B4-BE49-F238E27FC236}">
                <a16:creationId xmlns:a16="http://schemas.microsoft.com/office/drawing/2014/main" id="{B0CA76D3-3C44-46F7-961A-4C93C8E8474D}"/>
              </a:ext>
            </a:extLst>
          </p:cNvPr>
          <p:cNvPicPr>
            <a:picLocks noChangeAspect="1"/>
          </p:cNvPicPr>
          <p:nvPr/>
        </p:nvPicPr>
        <p:blipFill>
          <a:blip r:embed="rId2"/>
          <a:stretch>
            <a:fillRect/>
          </a:stretch>
        </p:blipFill>
        <p:spPr>
          <a:xfrm>
            <a:off x="0" y="2444149"/>
            <a:ext cx="7440063" cy="933580"/>
          </a:xfrm>
          <a:prstGeom prst="rect">
            <a:avLst/>
          </a:prstGeom>
        </p:spPr>
      </p:pic>
      <p:pic>
        <p:nvPicPr>
          <p:cNvPr id="8" name="Picture 7">
            <a:extLst>
              <a:ext uri="{FF2B5EF4-FFF2-40B4-BE49-F238E27FC236}">
                <a16:creationId xmlns:a16="http://schemas.microsoft.com/office/drawing/2014/main" id="{8AB30361-3F51-432B-86B5-7A978BFECA82}"/>
              </a:ext>
            </a:extLst>
          </p:cNvPr>
          <p:cNvPicPr>
            <a:picLocks noChangeAspect="1"/>
          </p:cNvPicPr>
          <p:nvPr/>
        </p:nvPicPr>
        <p:blipFill>
          <a:blip r:embed="rId3"/>
          <a:stretch>
            <a:fillRect/>
          </a:stretch>
        </p:blipFill>
        <p:spPr>
          <a:xfrm>
            <a:off x="0" y="4413851"/>
            <a:ext cx="11334750" cy="783123"/>
          </a:xfrm>
          <a:prstGeom prst="rect">
            <a:avLst/>
          </a:prstGeom>
        </p:spPr>
      </p:pic>
      <p:sp>
        <p:nvSpPr>
          <p:cNvPr id="9" name="TextBox 8">
            <a:extLst>
              <a:ext uri="{FF2B5EF4-FFF2-40B4-BE49-F238E27FC236}">
                <a16:creationId xmlns:a16="http://schemas.microsoft.com/office/drawing/2014/main" id="{32638C99-8062-4726-BE1D-DB3A1EAAE4E7}"/>
              </a:ext>
            </a:extLst>
          </p:cNvPr>
          <p:cNvSpPr txBox="1"/>
          <p:nvPr/>
        </p:nvSpPr>
        <p:spPr>
          <a:xfrm>
            <a:off x="-1" y="1894119"/>
            <a:ext cx="7440063" cy="292388"/>
          </a:xfrm>
          <a:prstGeom prst="rect">
            <a:avLst/>
          </a:prstGeom>
          <a:noFill/>
        </p:spPr>
        <p:txBody>
          <a:bodyPr wrap="square">
            <a:spAutoFit/>
          </a:bodyPr>
          <a:lstStyle/>
          <a:p>
            <a:pPr>
              <a:defRPr/>
            </a:pPr>
            <a:r>
              <a:rPr lang="vi-VN" sz="1300" dirty="0" err="1">
                <a:latin typeface="Arial"/>
              </a:rPr>
              <a:t>Bảng</a:t>
            </a:r>
            <a:r>
              <a:rPr lang="vi-VN" sz="1300" dirty="0">
                <a:latin typeface="Arial"/>
              </a:rPr>
              <a:t> </a:t>
            </a:r>
            <a:r>
              <a:rPr lang="vi-VN" sz="1300" dirty="0" err="1">
                <a:latin typeface="Arial"/>
              </a:rPr>
              <a:t>mes.mes_pkg_info</a:t>
            </a:r>
            <a:r>
              <a:rPr lang="vi-VN" sz="1300" dirty="0">
                <a:latin typeface="Arial"/>
              </a:rPr>
              <a:t> </a:t>
            </a:r>
            <a:r>
              <a:rPr lang="vi-VN" sz="1300" dirty="0" err="1">
                <a:latin typeface="Arial"/>
              </a:rPr>
              <a:t>sẽ</a:t>
            </a:r>
            <a:r>
              <a:rPr lang="vi-VN" sz="1300" dirty="0">
                <a:latin typeface="Arial"/>
              </a:rPr>
              <a:t> </a:t>
            </a:r>
            <a:r>
              <a:rPr lang="vi-VN" sz="1300" dirty="0" err="1">
                <a:latin typeface="Arial"/>
              </a:rPr>
              <a:t>update</a:t>
            </a:r>
            <a:r>
              <a:rPr lang="vi-VN" sz="1300" dirty="0">
                <a:latin typeface="Arial"/>
              </a:rPr>
              <a:t> </a:t>
            </a:r>
            <a:r>
              <a:rPr lang="vi-VN" sz="1300" dirty="0" err="1">
                <a:latin typeface="Arial"/>
              </a:rPr>
              <a:t>lại</a:t>
            </a:r>
            <a:r>
              <a:rPr lang="vi-VN" sz="1300" dirty="0">
                <a:latin typeface="Arial"/>
              </a:rPr>
              <a:t> </a:t>
            </a:r>
            <a:r>
              <a:rPr lang="vi-VN" sz="1300" dirty="0" err="1">
                <a:latin typeface="Arial"/>
              </a:rPr>
              <a:t>open_flag</a:t>
            </a:r>
            <a:endParaRPr lang="en-US" sz="1300" dirty="0">
              <a:latin typeface="Arial"/>
            </a:endParaRPr>
          </a:p>
        </p:txBody>
      </p:sp>
      <p:sp>
        <p:nvSpPr>
          <p:cNvPr id="10" name="TextBox 9">
            <a:extLst>
              <a:ext uri="{FF2B5EF4-FFF2-40B4-BE49-F238E27FC236}">
                <a16:creationId xmlns:a16="http://schemas.microsoft.com/office/drawing/2014/main" id="{E5F01270-EDB0-4D25-BDB2-509CC75E67F5}"/>
              </a:ext>
            </a:extLst>
          </p:cNvPr>
          <p:cNvSpPr txBox="1"/>
          <p:nvPr/>
        </p:nvSpPr>
        <p:spPr>
          <a:xfrm>
            <a:off x="0" y="4035738"/>
            <a:ext cx="7440063" cy="292388"/>
          </a:xfrm>
          <a:prstGeom prst="rect">
            <a:avLst/>
          </a:prstGeom>
          <a:noFill/>
        </p:spPr>
        <p:txBody>
          <a:bodyPr wrap="square">
            <a:spAutoFit/>
          </a:bodyPr>
          <a:lstStyle/>
          <a:p>
            <a:pPr>
              <a:defRPr/>
            </a:pPr>
            <a:r>
              <a:rPr lang="vi-VN" sz="1300" dirty="0" err="1">
                <a:latin typeface="Arial"/>
              </a:rPr>
              <a:t>Insert</a:t>
            </a:r>
            <a:r>
              <a:rPr lang="vi-VN" sz="1300" dirty="0">
                <a:latin typeface="Arial"/>
              </a:rPr>
              <a:t> 1 dong </a:t>
            </a:r>
            <a:r>
              <a:rPr lang="vi-VN" sz="1300" dirty="0" err="1">
                <a:latin typeface="Arial"/>
              </a:rPr>
              <a:t>mới</a:t>
            </a:r>
            <a:r>
              <a:rPr lang="vi-VN" sz="1300" dirty="0">
                <a:latin typeface="Arial"/>
              </a:rPr>
              <a:t> </a:t>
            </a:r>
            <a:r>
              <a:rPr lang="vi-VN" sz="1300" dirty="0" err="1">
                <a:latin typeface="Arial"/>
              </a:rPr>
              <a:t>vào</a:t>
            </a:r>
            <a:r>
              <a:rPr lang="vi-VN" sz="1300" dirty="0">
                <a:latin typeface="Arial"/>
              </a:rPr>
              <a:t> </a:t>
            </a:r>
            <a:r>
              <a:rPr lang="vi-VN" sz="1300" dirty="0" err="1">
                <a:latin typeface="Arial"/>
              </a:rPr>
              <a:t>bảng</a:t>
            </a:r>
            <a:r>
              <a:rPr lang="vi-VN" sz="1300" dirty="0">
                <a:latin typeface="Arial"/>
              </a:rPr>
              <a:t> </a:t>
            </a:r>
            <a:r>
              <a:rPr lang="vi-VN" sz="1300" dirty="0" err="1">
                <a:latin typeface="Arial"/>
              </a:rPr>
              <a:t>mes.mes_pcb_open_log</a:t>
            </a:r>
            <a:r>
              <a:rPr lang="vi-VN" sz="1300" dirty="0">
                <a:latin typeface="Arial"/>
              </a:rPr>
              <a:t> </a:t>
            </a:r>
            <a:r>
              <a:rPr lang="vi-VN" sz="1300" dirty="0" err="1">
                <a:latin typeface="Arial"/>
              </a:rPr>
              <a:t>với</a:t>
            </a:r>
            <a:r>
              <a:rPr lang="vi-VN" sz="1300" dirty="0">
                <a:latin typeface="Arial"/>
              </a:rPr>
              <a:t> </a:t>
            </a:r>
            <a:r>
              <a:rPr lang="vi-VN" sz="1300" dirty="0" err="1">
                <a:latin typeface="Arial"/>
              </a:rPr>
              <a:t>operate_type</a:t>
            </a:r>
            <a:r>
              <a:rPr lang="vi-VN" sz="1300" dirty="0">
                <a:latin typeface="Arial"/>
              </a:rPr>
              <a:t> =‘</a:t>
            </a:r>
            <a:r>
              <a:rPr lang="vi-VN" sz="1300" dirty="0" err="1">
                <a:latin typeface="Arial"/>
              </a:rPr>
              <a:t>open</a:t>
            </a:r>
            <a:r>
              <a:rPr lang="vi-VN" sz="1300" dirty="0">
                <a:latin typeface="Arial"/>
              </a:rPr>
              <a:t>’</a:t>
            </a:r>
            <a:endParaRPr lang="en-US" sz="1300" dirty="0">
              <a:latin typeface="Arial"/>
            </a:endParaRPr>
          </a:p>
        </p:txBody>
      </p:sp>
    </p:spTree>
    <p:extLst>
      <p:ext uri="{BB962C8B-B14F-4D97-AF65-F5344CB8AC3E}">
        <p14:creationId xmlns:p14="http://schemas.microsoft.com/office/powerpoint/2010/main" val="42346716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C2764DE-195B-467E-A921-6B4A5C61A38D}"/>
              </a:ext>
            </a:extLst>
          </p:cNvPr>
          <p:cNvSpPr>
            <a:spLocks noGrp="1"/>
          </p:cNvSpPr>
          <p:nvPr>
            <p:ph type="title"/>
          </p:nvPr>
        </p:nvSpPr>
        <p:spPr>
          <a:xfrm>
            <a:off x="560581" y="978219"/>
            <a:ext cx="9766300" cy="404085"/>
          </a:xfrm>
        </p:spPr>
        <p:txBody>
          <a:bodyPr/>
          <a:lstStyle/>
          <a:p>
            <a:r>
              <a:rPr lang="en-US" dirty="0"/>
              <a:t>Link SN </a:t>
            </a:r>
            <a:r>
              <a:rPr lang="vi-VN" dirty="0" err="1"/>
              <a:t>với</a:t>
            </a:r>
            <a:r>
              <a:rPr lang="vi-VN" dirty="0"/>
              <a:t> PKGID</a:t>
            </a:r>
            <a:endParaRPr lang="en-US" dirty="0"/>
          </a:p>
        </p:txBody>
      </p:sp>
      <p:pic>
        <p:nvPicPr>
          <p:cNvPr id="4" name="Picture 3">
            <a:extLst>
              <a:ext uri="{FF2B5EF4-FFF2-40B4-BE49-F238E27FC236}">
                <a16:creationId xmlns:a16="http://schemas.microsoft.com/office/drawing/2014/main" id="{992A54FB-C104-425F-969B-46E090F70D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78028"/>
            <a:ext cx="7486650" cy="4560822"/>
          </a:xfrm>
          <a:prstGeom prst="rect">
            <a:avLst/>
          </a:prstGeom>
        </p:spPr>
      </p:pic>
      <p:sp>
        <p:nvSpPr>
          <p:cNvPr id="5" name="TextBox 4">
            <a:extLst>
              <a:ext uri="{FF2B5EF4-FFF2-40B4-BE49-F238E27FC236}">
                <a16:creationId xmlns:a16="http://schemas.microsoft.com/office/drawing/2014/main" id="{FF8B2600-28A3-4553-9AD3-A3E5617EA66A}"/>
              </a:ext>
            </a:extLst>
          </p:cNvPr>
          <p:cNvSpPr txBox="1"/>
          <p:nvPr/>
        </p:nvSpPr>
        <p:spPr>
          <a:xfrm>
            <a:off x="7583186" y="1382304"/>
            <a:ext cx="4513564" cy="492443"/>
          </a:xfrm>
          <a:prstGeom prst="rect">
            <a:avLst/>
          </a:prstGeom>
          <a:noFill/>
        </p:spPr>
        <p:txBody>
          <a:bodyPr wrap="square">
            <a:spAutoFit/>
          </a:bodyPr>
          <a:lstStyle/>
          <a:p>
            <a:pPr marL="285750" indent="-285750">
              <a:buFont typeface="Arial" panose="020B0604020202020204" pitchFamily="34" charset="0"/>
              <a:buChar char="•"/>
              <a:defRPr/>
            </a:pPr>
            <a:r>
              <a:rPr lang="vi-VN" sz="1300" dirty="0">
                <a:latin typeface="Arial"/>
              </a:rPr>
              <a:t>Nguyên nhân: </a:t>
            </a:r>
            <a:r>
              <a:rPr lang="vi-VN" sz="1300" dirty="0" err="1">
                <a:latin typeface="Arial"/>
              </a:rPr>
              <a:t>Thiếu</a:t>
            </a:r>
            <a:r>
              <a:rPr lang="vi-VN" sz="1300" dirty="0">
                <a:latin typeface="Arial"/>
              </a:rPr>
              <a:t> </a:t>
            </a:r>
            <a:r>
              <a:rPr lang="vi-VN" sz="1300" dirty="0" err="1">
                <a:latin typeface="Arial"/>
              </a:rPr>
              <a:t>config</a:t>
            </a:r>
            <a:r>
              <a:rPr lang="vi-VN" sz="1300" dirty="0">
                <a:latin typeface="Arial"/>
              </a:rPr>
              <a:t> </a:t>
            </a:r>
            <a:r>
              <a:rPr lang="vi-VN" sz="1300" dirty="0" err="1">
                <a:latin typeface="Arial"/>
              </a:rPr>
              <a:t>phần</a:t>
            </a:r>
            <a:r>
              <a:rPr lang="vi-VN" sz="1300" dirty="0">
                <a:latin typeface="Arial"/>
              </a:rPr>
              <a:t> </a:t>
            </a:r>
            <a:r>
              <a:rPr lang="vi-VN" sz="1300" dirty="0" err="1">
                <a:latin typeface="Arial"/>
              </a:rPr>
              <a:t>cấu</a:t>
            </a:r>
            <a:r>
              <a:rPr lang="vi-VN" sz="1300" dirty="0">
                <a:latin typeface="Arial"/>
              </a:rPr>
              <a:t> </a:t>
            </a:r>
            <a:r>
              <a:rPr lang="vi-VN" sz="1300" dirty="0" err="1">
                <a:latin typeface="Arial"/>
              </a:rPr>
              <a:t>hình</a:t>
            </a:r>
            <a:r>
              <a:rPr lang="vi-VN" sz="1300" dirty="0">
                <a:latin typeface="Arial"/>
              </a:rPr>
              <a:t> quy </a:t>
            </a:r>
            <a:r>
              <a:rPr lang="vi-VN" sz="1300" dirty="0" err="1">
                <a:latin typeface="Arial"/>
              </a:rPr>
              <a:t>tắc</a:t>
            </a:r>
            <a:r>
              <a:rPr lang="vi-VN" sz="1300" dirty="0">
                <a:latin typeface="Arial"/>
              </a:rPr>
              <a:t> chung </a:t>
            </a:r>
            <a:r>
              <a:rPr lang="vi-VN" sz="1300" dirty="0" err="1">
                <a:latin typeface="Arial"/>
              </a:rPr>
              <a:t>màn</a:t>
            </a:r>
            <a:r>
              <a:rPr lang="vi-VN" sz="1300" dirty="0">
                <a:latin typeface="Arial"/>
              </a:rPr>
              <a:t> </a:t>
            </a:r>
            <a:r>
              <a:rPr lang="vi-VN" sz="1300" dirty="0" err="1">
                <a:latin typeface="Arial"/>
              </a:rPr>
              <a:t>hình</a:t>
            </a:r>
            <a:r>
              <a:rPr lang="vi-VN" sz="1300" dirty="0">
                <a:latin typeface="Arial"/>
              </a:rPr>
              <a:t> </a:t>
            </a:r>
            <a:r>
              <a:rPr lang="zh-CN" altLang="en-US" sz="1300" dirty="0">
                <a:latin typeface="Arial"/>
              </a:rPr>
              <a:t>通用规则配置</a:t>
            </a:r>
            <a:r>
              <a:rPr lang="vi-VN" sz="1300" dirty="0">
                <a:latin typeface="Arial"/>
              </a:rPr>
              <a:t> </a:t>
            </a:r>
          </a:p>
        </p:txBody>
      </p:sp>
    </p:spTree>
    <p:extLst>
      <p:ext uri="{BB962C8B-B14F-4D97-AF65-F5344CB8AC3E}">
        <p14:creationId xmlns:p14="http://schemas.microsoft.com/office/powerpoint/2010/main" val="1941845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CEEEF-B0C4-49E0-9734-15FD71495D4A}"/>
              </a:ext>
            </a:extLst>
          </p:cNvPr>
          <p:cNvSpPr>
            <a:spLocks noGrp="1"/>
          </p:cNvSpPr>
          <p:nvPr>
            <p:ph type="title"/>
          </p:nvPr>
        </p:nvSpPr>
        <p:spPr>
          <a:xfrm>
            <a:off x="560581" y="911544"/>
            <a:ext cx="9766300" cy="404085"/>
          </a:xfrm>
        </p:spPr>
        <p:txBody>
          <a:bodyPr/>
          <a:lstStyle/>
          <a:p>
            <a:r>
              <a:rPr lang="en-US" dirty="0"/>
              <a:t>Link SN </a:t>
            </a:r>
            <a:r>
              <a:rPr lang="vi-VN" dirty="0" err="1"/>
              <a:t>với</a:t>
            </a:r>
            <a:r>
              <a:rPr lang="vi-VN" dirty="0"/>
              <a:t> PKGID</a:t>
            </a:r>
            <a:endParaRPr lang="en-US" dirty="0"/>
          </a:p>
        </p:txBody>
      </p:sp>
      <p:pic>
        <p:nvPicPr>
          <p:cNvPr id="6" name="Picture 5">
            <a:extLst>
              <a:ext uri="{FF2B5EF4-FFF2-40B4-BE49-F238E27FC236}">
                <a16:creationId xmlns:a16="http://schemas.microsoft.com/office/drawing/2014/main" id="{DA65A9BA-C990-4567-AF1D-9A380DDDC47B}"/>
              </a:ext>
            </a:extLst>
          </p:cNvPr>
          <p:cNvPicPr>
            <a:picLocks noChangeAspect="1"/>
          </p:cNvPicPr>
          <p:nvPr/>
        </p:nvPicPr>
        <p:blipFill>
          <a:blip r:embed="rId2"/>
          <a:stretch>
            <a:fillRect/>
          </a:stretch>
        </p:blipFill>
        <p:spPr>
          <a:xfrm>
            <a:off x="-1" y="3562350"/>
            <a:ext cx="8829675" cy="2732496"/>
          </a:xfrm>
          <a:prstGeom prst="rect">
            <a:avLst/>
          </a:prstGeom>
        </p:spPr>
      </p:pic>
      <p:pic>
        <p:nvPicPr>
          <p:cNvPr id="8" name="Picture 7">
            <a:extLst>
              <a:ext uri="{FF2B5EF4-FFF2-40B4-BE49-F238E27FC236}">
                <a16:creationId xmlns:a16="http://schemas.microsoft.com/office/drawing/2014/main" id="{5D9CA5A5-9BB4-4F2D-BC66-059BDC1A593D}"/>
              </a:ext>
            </a:extLst>
          </p:cNvPr>
          <p:cNvPicPr>
            <a:picLocks noChangeAspect="1"/>
          </p:cNvPicPr>
          <p:nvPr/>
        </p:nvPicPr>
        <p:blipFill>
          <a:blip r:embed="rId3"/>
          <a:stretch>
            <a:fillRect/>
          </a:stretch>
        </p:blipFill>
        <p:spPr>
          <a:xfrm>
            <a:off x="0" y="1259762"/>
            <a:ext cx="8829675" cy="2302588"/>
          </a:xfrm>
          <a:prstGeom prst="rect">
            <a:avLst/>
          </a:prstGeom>
        </p:spPr>
      </p:pic>
      <p:sp>
        <p:nvSpPr>
          <p:cNvPr id="9" name="TextBox 8">
            <a:extLst>
              <a:ext uri="{FF2B5EF4-FFF2-40B4-BE49-F238E27FC236}">
                <a16:creationId xmlns:a16="http://schemas.microsoft.com/office/drawing/2014/main" id="{940B1B96-AA17-4148-A5D7-39679CC57189}"/>
              </a:ext>
            </a:extLst>
          </p:cNvPr>
          <p:cNvSpPr txBox="1"/>
          <p:nvPr/>
        </p:nvSpPr>
        <p:spPr>
          <a:xfrm>
            <a:off x="8829674" y="1259762"/>
            <a:ext cx="3162300" cy="1092607"/>
          </a:xfrm>
          <a:prstGeom prst="rect">
            <a:avLst/>
          </a:prstGeom>
          <a:noFill/>
        </p:spPr>
        <p:txBody>
          <a:bodyPr wrap="square">
            <a:spAutoFit/>
          </a:bodyPr>
          <a:lstStyle/>
          <a:p>
            <a:pPr marL="285750" indent="-285750">
              <a:buFont typeface="Arial" panose="020B0604020202020204" pitchFamily="34" charset="0"/>
              <a:buChar char="•"/>
              <a:defRPr/>
            </a:pPr>
            <a:r>
              <a:rPr lang="vi-VN" sz="1300" dirty="0" err="1">
                <a:latin typeface="Arial"/>
              </a:rPr>
              <a:t>Xử</a:t>
            </a:r>
            <a:r>
              <a:rPr lang="vi-VN" sz="1300" dirty="0">
                <a:latin typeface="Arial"/>
              </a:rPr>
              <a:t> </a:t>
            </a:r>
            <a:r>
              <a:rPr lang="vi-VN" sz="1300" dirty="0" err="1">
                <a:latin typeface="Arial"/>
              </a:rPr>
              <a:t>lý</a:t>
            </a:r>
            <a:r>
              <a:rPr lang="vi-VN" sz="1300" dirty="0">
                <a:latin typeface="Arial"/>
              </a:rPr>
              <a:t>: </a:t>
            </a:r>
          </a:p>
          <a:p>
            <a:pPr>
              <a:defRPr/>
            </a:pPr>
            <a:r>
              <a:rPr lang="vi-VN" sz="1300" dirty="0">
                <a:latin typeface="Arial"/>
              </a:rPr>
              <a:t>1. Thêm PANEL_SN_DEFAULT ở </a:t>
            </a:r>
            <a:r>
              <a:rPr lang="vi-VN" sz="1300" dirty="0" err="1">
                <a:latin typeface="Arial"/>
              </a:rPr>
              <a:t>màn</a:t>
            </a:r>
            <a:r>
              <a:rPr lang="vi-VN" sz="1300" dirty="0">
                <a:latin typeface="Arial"/>
              </a:rPr>
              <a:t> </a:t>
            </a:r>
            <a:r>
              <a:rPr lang="vi-VN" sz="1300" dirty="0" err="1">
                <a:latin typeface="Arial"/>
              </a:rPr>
              <a:t>hình</a:t>
            </a:r>
            <a:r>
              <a:rPr lang="vi-VN" sz="1300" dirty="0">
                <a:latin typeface="Arial"/>
              </a:rPr>
              <a:t> </a:t>
            </a:r>
            <a:r>
              <a:rPr lang="zh-TW" altLang="en-US" sz="1300" dirty="0">
                <a:latin typeface="Arial"/>
              </a:rPr>
              <a:t>编码规则</a:t>
            </a:r>
            <a:endParaRPr lang="vi-VN" altLang="zh-TW" sz="1300" dirty="0">
              <a:latin typeface="Arial"/>
            </a:endParaRPr>
          </a:p>
          <a:p>
            <a:pPr>
              <a:defRPr/>
            </a:pPr>
            <a:r>
              <a:rPr lang="vi-VN" sz="1300" dirty="0">
                <a:latin typeface="Arial"/>
              </a:rPr>
              <a:t>2. Thêm quy </a:t>
            </a:r>
            <a:r>
              <a:rPr lang="vi-VN" sz="1300" dirty="0" err="1">
                <a:latin typeface="Arial"/>
              </a:rPr>
              <a:t>tắc</a:t>
            </a:r>
            <a:r>
              <a:rPr lang="vi-VN" sz="1300" dirty="0">
                <a:latin typeface="Arial"/>
              </a:rPr>
              <a:t> ở </a:t>
            </a:r>
            <a:r>
              <a:rPr lang="vi-VN" sz="1300" dirty="0" err="1">
                <a:latin typeface="Arial"/>
              </a:rPr>
              <a:t>màn</a:t>
            </a:r>
            <a:r>
              <a:rPr lang="vi-VN" sz="1300" dirty="0">
                <a:latin typeface="Arial"/>
              </a:rPr>
              <a:t> </a:t>
            </a:r>
            <a:r>
              <a:rPr lang="vi-VN" sz="1300" dirty="0" err="1">
                <a:latin typeface="Arial"/>
              </a:rPr>
              <a:t>hình</a:t>
            </a:r>
            <a:r>
              <a:rPr lang="vi-VN" sz="1300" dirty="0">
                <a:latin typeface="Arial"/>
              </a:rPr>
              <a:t> </a:t>
            </a:r>
            <a:r>
              <a:rPr lang="zh-CN" altLang="en-US" sz="1300" dirty="0">
                <a:latin typeface="Arial"/>
              </a:rPr>
              <a:t>通用规则配置</a:t>
            </a:r>
            <a:r>
              <a:rPr lang="vi-VN" sz="1300" dirty="0">
                <a:latin typeface="Arial"/>
              </a:rPr>
              <a:t> </a:t>
            </a:r>
          </a:p>
        </p:txBody>
      </p:sp>
      <p:sp>
        <p:nvSpPr>
          <p:cNvPr id="10" name="Rectangle 1">
            <a:extLst>
              <a:ext uri="{FF2B5EF4-FFF2-40B4-BE49-F238E27FC236}">
                <a16:creationId xmlns:a16="http://schemas.microsoft.com/office/drawing/2014/main" id="{CDE0EB69-299D-436B-8E2A-D2CBFFE08C4C}"/>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a:ln>
                  <a:noFill/>
                </a:ln>
                <a:solidFill>
                  <a:srgbClr val="FFFFFF"/>
                </a:solidFill>
                <a:effectLst/>
                <a:latin typeface="Arial" panose="020B0604020202020204" pitchFamily="34" charset="0"/>
                <a:ea typeface="inherit"/>
              </a:rPr>
              <a:t>编码规则</a:t>
            </a:r>
            <a:endParaRPr kumimoji="0" lang="en-US" altLang="en-US" sz="800" b="0" i="0" u="none" strike="noStrike" cap="none" normalizeH="0" baseline="0">
              <a:ln>
                <a:noFill/>
              </a:ln>
              <a:solidFill>
                <a:srgbClr val="333333"/>
              </a:solidFill>
              <a:effectLst/>
              <a:latin typeface="Arial" panose="020B0604020202020204" pitchFamily="34" charset="0"/>
              <a:ea typeface="Source Han Sans CN"/>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928722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F5D94C-A00B-4A27-81A3-8E177C13944B}"/>
              </a:ext>
            </a:extLst>
          </p:cNvPr>
          <p:cNvSpPr>
            <a:spLocks noGrp="1"/>
          </p:cNvSpPr>
          <p:nvPr>
            <p:ph type="title"/>
          </p:nvPr>
        </p:nvSpPr>
        <p:spPr/>
        <p:txBody>
          <a:bodyPr/>
          <a:lstStyle/>
          <a:p>
            <a:r>
              <a:rPr lang="en-US" dirty="0"/>
              <a:t>Link SN </a:t>
            </a:r>
            <a:r>
              <a:rPr lang="vi-VN" dirty="0" err="1"/>
              <a:t>với</a:t>
            </a:r>
            <a:r>
              <a:rPr lang="vi-VN" dirty="0"/>
              <a:t> PKGID</a:t>
            </a:r>
            <a:endParaRPr lang="en-US" dirty="0"/>
          </a:p>
        </p:txBody>
      </p:sp>
      <p:pic>
        <p:nvPicPr>
          <p:cNvPr id="4" name="Picture 3">
            <a:extLst>
              <a:ext uri="{FF2B5EF4-FFF2-40B4-BE49-F238E27FC236}">
                <a16:creationId xmlns:a16="http://schemas.microsoft.com/office/drawing/2014/main" id="{9B7030ED-2326-4A7F-B890-430A29E17AAE}"/>
              </a:ext>
            </a:extLst>
          </p:cNvPr>
          <p:cNvPicPr>
            <a:picLocks noChangeAspect="1"/>
          </p:cNvPicPr>
          <p:nvPr/>
        </p:nvPicPr>
        <p:blipFill>
          <a:blip r:embed="rId2"/>
          <a:stretch>
            <a:fillRect/>
          </a:stretch>
        </p:blipFill>
        <p:spPr>
          <a:xfrm>
            <a:off x="38445" y="1961940"/>
            <a:ext cx="7906853" cy="1505160"/>
          </a:xfrm>
          <a:prstGeom prst="rect">
            <a:avLst/>
          </a:prstGeom>
        </p:spPr>
      </p:pic>
      <p:pic>
        <p:nvPicPr>
          <p:cNvPr id="6" name="Picture 5">
            <a:extLst>
              <a:ext uri="{FF2B5EF4-FFF2-40B4-BE49-F238E27FC236}">
                <a16:creationId xmlns:a16="http://schemas.microsoft.com/office/drawing/2014/main" id="{F95E45E0-BA50-4A3A-9FAD-ABF708839421}"/>
              </a:ext>
            </a:extLst>
          </p:cNvPr>
          <p:cNvPicPr>
            <a:picLocks noChangeAspect="1"/>
          </p:cNvPicPr>
          <p:nvPr/>
        </p:nvPicPr>
        <p:blipFill>
          <a:blip r:embed="rId3"/>
          <a:stretch>
            <a:fillRect/>
          </a:stretch>
        </p:blipFill>
        <p:spPr>
          <a:xfrm>
            <a:off x="38445" y="4605230"/>
            <a:ext cx="10288436" cy="1533739"/>
          </a:xfrm>
          <a:prstGeom prst="rect">
            <a:avLst/>
          </a:prstGeom>
        </p:spPr>
      </p:pic>
    </p:spTree>
    <p:extLst>
      <p:ext uri="{BB962C8B-B14F-4D97-AF65-F5344CB8AC3E}">
        <p14:creationId xmlns:p14="http://schemas.microsoft.com/office/powerpoint/2010/main" val="22414468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E4DB4-3969-4741-AF66-A4D15BC8AD0B}"/>
              </a:ext>
            </a:extLst>
          </p:cNvPr>
          <p:cNvSpPr>
            <a:spLocks noGrp="1"/>
          </p:cNvSpPr>
          <p:nvPr>
            <p:ph type="title"/>
          </p:nvPr>
        </p:nvSpPr>
        <p:spPr/>
        <p:txBody>
          <a:bodyPr/>
          <a:lstStyle/>
          <a:p>
            <a:r>
              <a:rPr lang="en-US" dirty="0"/>
              <a:t>Link SN </a:t>
            </a:r>
            <a:r>
              <a:rPr lang="vi-VN" dirty="0" err="1"/>
              <a:t>với</a:t>
            </a:r>
            <a:r>
              <a:rPr lang="vi-VN" dirty="0"/>
              <a:t> PKGID</a:t>
            </a:r>
            <a:endParaRPr lang="en-US" dirty="0"/>
          </a:p>
        </p:txBody>
      </p:sp>
      <p:pic>
        <p:nvPicPr>
          <p:cNvPr id="6" name="Picture 5">
            <a:extLst>
              <a:ext uri="{FF2B5EF4-FFF2-40B4-BE49-F238E27FC236}">
                <a16:creationId xmlns:a16="http://schemas.microsoft.com/office/drawing/2014/main" id="{D0EF237D-3739-42F1-A0E5-6F2BDFB5F967}"/>
              </a:ext>
            </a:extLst>
          </p:cNvPr>
          <p:cNvPicPr>
            <a:picLocks noChangeAspect="1"/>
          </p:cNvPicPr>
          <p:nvPr/>
        </p:nvPicPr>
        <p:blipFill>
          <a:blip r:embed="rId2"/>
          <a:stretch>
            <a:fillRect/>
          </a:stretch>
        </p:blipFill>
        <p:spPr>
          <a:xfrm>
            <a:off x="1" y="1382304"/>
            <a:ext cx="2466974" cy="4377174"/>
          </a:xfrm>
          <a:prstGeom prst="rect">
            <a:avLst/>
          </a:prstGeom>
        </p:spPr>
      </p:pic>
      <p:pic>
        <p:nvPicPr>
          <p:cNvPr id="8" name="Picture 7">
            <a:extLst>
              <a:ext uri="{FF2B5EF4-FFF2-40B4-BE49-F238E27FC236}">
                <a16:creationId xmlns:a16="http://schemas.microsoft.com/office/drawing/2014/main" id="{9DA95081-B756-40B8-9E5C-6932F6995AA1}"/>
              </a:ext>
            </a:extLst>
          </p:cNvPr>
          <p:cNvPicPr>
            <a:picLocks noChangeAspect="1"/>
          </p:cNvPicPr>
          <p:nvPr/>
        </p:nvPicPr>
        <p:blipFill>
          <a:blip r:embed="rId3"/>
          <a:stretch>
            <a:fillRect/>
          </a:stretch>
        </p:blipFill>
        <p:spPr>
          <a:xfrm>
            <a:off x="2466976" y="1382304"/>
            <a:ext cx="2628900" cy="4377174"/>
          </a:xfrm>
          <a:prstGeom prst="rect">
            <a:avLst/>
          </a:prstGeom>
        </p:spPr>
      </p:pic>
      <p:pic>
        <p:nvPicPr>
          <p:cNvPr id="10" name="Picture 9">
            <a:extLst>
              <a:ext uri="{FF2B5EF4-FFF2-40B4-BE49-F238E27FC236}">
                <a16:creationId xmlns:a16="http://schemas.microsoft.com/office/drawing/2014/main" id="{734C4751-5269-4D02-88EB-B84E67BC2EB4}"/>
              </a:ext>
            </a:extLst>
          </p:cNvPr>
          <p:cNvPicPr>
            <a:picLocks noChangeAspect="1"/>
          </p:cNvPicPr>
          <p:nvPr/>
        </p:nvPicPr>
        <p:blipFill>
          <a:blip r:embed="rId4"/>
          <a:stretch>
            <a:fillRect/>
          </a:stretch>
        </p:blipFill>
        <p:spPr>
          <a:xfrm>
            <a:off x="5095877" y="1382304"/>
            <a:ext cx="2573796" cy="4377174"/>
          </a:xfrm>
          <a:prstGeom prst="rect">
            <a:avLst/>
          </a:prstGeom>
        </p:spPr>
      </p:pic>
      <p:pic>
        <p:nvPicPr>
          <p:cNvPr id="12" name="Picture 11">
            <a:extLst>
              <a:ext uri="{FF2B5EF4-FFF2-40B4-BE49-F238E27FC236}">
                <a16:creationId xmlns:a16="http://schemas.microsoft.com/office/drawing/2014/main" id="{5C5B0733-5905-40DC-B938-89DE4FD4C28D}"/>
              </a:ext>
            </a:extLst>
          </p:cNvPr>
          <p:cNvPicPr>
            <a:picLocks noChangeAspect="1"/>
          </p:cNvPicPr>
          <p:nvPr/>
        </p:nvPicPr>
        <p:blipFill>
          <a:blip r:embed="rId5"/>
          <a:stretch>
            <a:fillRect/>
          </a:stretch>
        </p:blipFill>
        <p:spPr>
          <a:xfrm>
            <a:off x="7669673" y="1382305"/>
            <a:ext cx="2303002" cy="4377174"/>
          </a:xfrm>
          <a:prstGeom prst="rect">
            <a:avLst/>
          </a:prstGeom>
        </p:spPr>
      </p:pic>
      <p:sp>
        <p:nvSpPr>
          <p:cNvPr id="13" name="TextBox 12">
            <a:extLst>
              <a:ext uri="{FF2B5EF4-FFF2-40B4-BE49-F238E27FC236}">
                <a16:creationId xmlns:a16="http://schemas.microsoft.com/office/drawing/2014/main" id="{C0F1F9C2-3DCD-4D35-92CF-011073355801}"/>
              </a:ext>
            </a:extLst>
          </p:cNvPr>
          <p:cNvSpPr txBox="1"/>
          <p:nvPr/>
        </p:nvSpPr>
        <p:spPr>
          <a:xfrm>
            <a:off x="9972675" y="1382304"/>
            <a:ext cx="2219324" cy="692497"/>
          </a:xfrm>
          <a:prstGeom prst="rect">
            <a:avLst/>
          </a:prstGeom>
          <a:noFill/>
        </p:spPr>
        <p:txBody>
          <a:bodyPr wrap="square">
            <a:spAutoFit/>
          </a:bodyPr>
          <a:lstStyle/>
          <a:p>
            <a:pPr>
              <a:defRPr/>
            </a:pPr>
            <a:r>
              <a:rPr lang="vi-VN" sz="1300" dirty="0">
                <a:latin typeface="Arial"/>
              </a:rPr>
              <a:t>1.Nhập WO</a:t>
            </a:r>
          </a:p>
          <a:p>
            <a:pPr>
              <a:defRPr/>
            </a:pPr>
            <a:r>
              <a:rPr lang="vi-VN" sz="1300" dirty="0">
                <a:latin typeface="Arial"/>
              </a:rPr>
              <a:t>2.Nhập PKGID </a:t>
            </a:r>
            <a:r>
              <a:rPr lang="vi-VN" sz="1300" dirty="0" err="1">
                <a:latin typeface="Arial"/>
              </a:rPr>
              <a:t>đã</a:t>
            </a:r>
            <a:r>
              <a:rPr lang="vi-VN" sz="1300" dirty="0">
                <a:latin typeface="Arial"/>
              </a:rPr>
              <a:t> </a:t>
            </a:r>
            <a:r>
              <a:rPr lang="vi-VN" sz="1300" dirty="0" err="1">
                <a:latin typeface="Arial"/>
              </a:rPr>
              <a:t>mở</a:t>
            </a:r>
            <a:r>
              <a:rPr lang="vi-VN" sz="1300" dirty="0">
                <a:latin typeface="Arial"/>
              </a:rPr>
              <a:t> bao</a:t>
            </a:r>
          </a:p>
          <a:p>
            <a:pPr>
              <a:defRPr/>
            </a:pPr>
            <a:r>
              <a:rPr lang="vi-VN" sz="1300" dirty="0">
                <a:latin typeface="Arial"/>
              </a:rPr>
              <a:t>3.Nhập </a:t>
            </a:r>
            <a:r>
              <a:rPr lang="vi-VN" sz="1300" dirty="0" err="1">
                <a:latin typeface="Arial"/>
              </a:rPr>
              <a:t>mã</a:t>
            </a:r>
            <a:r>
              <a:rPr lang="vi-VN" sz="1300" dirty="0">
                <a:latin typeface="Arial"/>
              </a:rPr>
              <a:t> SN</a:t>
            </a:r>
          </a:p>
        </p:txBody>
      </p:sp>
    </p:spTree>
    <p:extLst>
      <p:ext uri="{BB962C8B-B14F-4D97-AF65-F5344CB8AC3E}">
        <p14:creationId xmlns:p14="http://schemas.microsoft.com/office/powerpoint/2010/main" val="23339852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2ACADA7-C9F6-47D4-BDB5-361B000F8250}"/>
              </a:ext>
            </a:extLst>
          </p:cNvPr>
          <p:cNvSpPr>
            <a:spLocks noGrp="1"/>
          </p:cNvSpPr>
          <p:nvPr>
            <p:ph type="title"/>
          </p:nvPr>
        </p:nvSpPr>
        <p:spPr>
          <a:xfrm>
            <a:off x="560581" y="978219"/>
            <a:ext cx="9766300" cy="404085"/>
          </a:xfrm>
        </p:spPr>
        <p:txBody>
          <a:bodyPr/>
          <a:lstStyle/>
          <a:p>
            <a:r>
              <a:rPr lang="en-US" dirty="0"/>
              <a:t>Link SN </a:t>
            </a:r>
            <a:r>
              <a:rPr lang="vi-VN" dirty="0" err="1"/>
              <a:t>với</a:t>
            </a:r>
            <a:r>
              <a:rPr lang="vi-VN" dirty="0"/>
              <a:t> PKGID/</a:t>
            </a:r>
            <a:r>
              <a:rPr lang="vi-VN" dirty="0" err="1"/>
              <a:t>table</a:t>
            </a:r>
            <a:endParaRPr lang="en-US" dirty="0"/>
          </a:p>
        </p:txBody>
      </p:sp>
      <p:pic>
        <p:nvPicPr>
          <p:cNvPr id="5" name="Picture 4">
            <a:extLst>
              <a:ext uri="{FF2B5EF4-FFF2-40B4-BE49-F238E27FC236}">
                <a16:creationId xmlns:a16="http://schemas.microsoft.com/office/drawing/2014/main" id="{38559BC9-B397-4990-A4DE-CD0611947013}"/>
              </a:ext>
            </a:extLst>
          </p:cNvPr>
          <p:cNvPicPr>
            <a:picLocks noChangeAspect="1"/>
          </p:cNvPicPr>
          <p:nvPr/>
        </p:nvPicPr>
        <p:blipFill>
          <a:blip r:embed="rId2"/>
          <a:stretch>
            <a:fillRect/>
          </a:stretch>
        </p:blipFill>
        <p:spPr>
          <a:xfrm>
            <a:off x="0" y="1677985"/>
            <a:ext cx="11382375" cy="1330492"/>
          </a:xfrm>
          <a:prstGeom prst="rect">
            <a:avLst/>
          </a:prstGeom>
        </p:spPr>
      </p:pic>
      <p:pic>
        <p:nvPicPr>
          <p:cNvPr id="7" name="Picture 6">
            <a:extLst>
              <a:ext uri="{FF2B5EF4-FFF2-40B4-BE49-F238E27FC236}">
                <a16:creationId xmlns:a16="http://schemas.microsoft.com/office/drawing/2014/main" id="{FDDDD4EB-D496-45EB-A8C4-7E4166418113}"/>
              </a:ext>
            </a:extLst>
          </p:cNvPr>
          <p:cNvPicPr>
            <a:picLocks noChangeAspect="1"/>
          </p:cNvPicPr>
          <p:nvPr/>
        </p:nvPicPr>
        <p:blipFill>
          <a:blip r:embed="rId3"/>
          <a:stretch>
            <a:fillRect/>
          </a:stretch>
        </p:blipFill>
        <p:spPr>
          <a:xfrm>
            <a:off x="0" y="3342258"/>
            <a:ext cx="11125200" cy="1186143"/>
          </a:xfrm>
          <a:prstGeom prst="rect">
            <a:avLst/>
          </a:prstGeom>
        </p:spPr>
      </p:pic>
      <p:pic>
        <p:nvPicPr>
          <p:cNvPr id="9" name="Picture 8">
            <a:extLst>
              <a:ext uri="{FF2B5EF4-FFF2-40B4-BE49-F238E27FC236}">
                <a16:creationId xmlns:a16="http://schemas.microsoft.com/office/drawing/2014/main" id="{942602E6-C33D-46E6-A3A3-62CF41DB3924}"/>
              </a:ext>
            </a:extLst>
          </p:cNvPr>
          <p:cNvPicPr>
            <a:picLocks noChangeAspect="1"/>
          </p:cNvPicPr>
          <p:nvPr/>
        </p:nvPicPr>
        <p:blipFill>
          <a:blip r:embed="rId4"/>
          <a:stretch>
            <a:fillRect/>
          </a:stretch>
        </p:blipFill>
        <p:spPr>
          <a:xfrm>
            <a:off x="0" y="4833688"/>
            <a:ext cx="9211961" cy="1552792"/>
          </a:xfrm>
          <a:prstGeom prst="rect">
            <a:avLst/>
          </a:prstGeom>
        </p:spPr>
      </p:pic>
      <p:sp>
        <p:nvSpPr>
          <p:cNvPr id="10" name="TextBox 9">
            <a:extLst>
              <a:ext uri="{FF2B5EF4-FFF2-40B4-BE49-F238E27FC236}">
                <a16:creationId xmlns:a16="http://schemas.microsoft.com/office/drawing/2014/main" id="{CEC27CF7-7560-4185-B8D4-61808832D38E}"/>
              </a:ext>
            </a:extLst>
          </p:cNvPr>
          <p:cNvSpPr txBox="1"/>
          <p:nvPr/>
        </p:nvSpPr>
        <p:spPr>
          <a:xfrm>
            <a:off x="0" y="1337891"/>
            <a:ext cx="7440063" cy="292388"/>
          </a:xfrm>
          <a:prstGeom prst="rect">
            <a:avLst/>
          </a:prstGeom>
          <a:noFill/>
        </p:spPr>
        <p:txBody>
          <a:bodyPr wrap="square">
            <a:spAutoFit/>
          </a:bodyPr>
          <a:lstStyle/>
          <a:p>
            <a:pPr>
              <a:defRPr/>
            </a:pPr>
            <a:r>
              <a:rPr lang="vi-VN" sz="1300" dirty="0" err="1">
                <a:latin typeface="Arial"/>
              </a:rPr>
              <a:t>Cập</a:t>
            </a:r>
            <a:r>
              <a:rPr lang="vi-VN" sz="1300" dirty="0">
                <a:latin typeface="Arial"/>
              </a:rPr>
              <a:t> </a:t>
            </a:r>
            <a:r>
              <a:rPr lang="vi-VN" sz="1300" dirty="0" err="1">
                <a:latin typeface="Arial"/>
              </a:rPr>
              <a:t>nhật</a:t>
            </a:r>
            <a:r>
              <a:rPr lang="vi-VN" sz="1300" dirty="0">
                <a:latin typeface="Arial"/>
              </a:rPr>
              <a:t> </a:t>
            </a:r>
            <a:r>
              <a:rPr lang="vi-VN" sz="1300" dirty="0" err="1">
                <a:latin typeface="Arial"/>
              </a:rPr>
              <a:t>data</a:t>
            </a:r>
            <a:r>
              <a:rPr lang="vi-VN" sz="1300" dirty="0">
                <a:latin typeface="Arial"/>
              </a:rPr>
              <a:t> </a:t>
            </a:r>
            <a:r>
              <a:rPr lang="vi-VN" sz="1300" dirty="0" err="1">
                <a:latin typeface="Arial"/>
              </a:rPr>
              <a:t>vào</a:t>
            </a:r>
            <a:r>
              <a:rPr lang="vi-VN" sz="1300" dirty="0">
                <a:latin typeface="Arial"/>
              </a:rPr>
              <a:t> </a:t>
            </a:r>
            <a:r>
              <a:rPr lang="vi-VN" sz="1300" dirty="0" err="1">
                <a:latin typeface="Arial"/>
              </a:rPr>
              <a:t>cột</a:t>
            </a:r>
            <a:r>
              <a:rPr lang="vi-VN" sz="1300" dirty="0">
                <a:latin typeface="Arial"/>
              </a:rPr>
              <a:t> </a:t>
            </a:r>
            <a:r>
              <a:rPr lang="vi-VN" sz="1300" dirty="0" err="1">
                <a:latin typeface="Arial"/>
              </a:rPr>
              <a:t>panel_sn</a:t>
            </a:r>
            <a:r>
              <a:rPr lang="vi-VN" sz="1300" dirty="0">
                <a:latin typeface="Arial"/>
              </a:rPr>
              <a:t> </a:t>
            </a:r>
            <a:r>
              <a:rPr lang="vi-VN" sz="1300" dirty="0" err="1">
                <a:latin typeface="Arial"/>
              </a:rPr>
              <a:t>bảng</a:t>
            </a:r>
            <a:r>
              <a:rPr lang="vi-VN" sz="1300" dirty="0">
                <a:latin typeface="Arial"/>
              </a:rPr>
              <a:t> </a:t>
            </a:r>
            <a:r>
              <a:rPr lang="vi-VN" sz="1300" dirty="0" err="1">
                <a:latin typeface="Arial"/>
              </a:rPr>
              <a:t>mes.mes_sn_master</a:t>
            </a:r>
            <a:r>
              <a:rPr lang="vi-VN" sz="1300" dirty="0">
                <a:latin typeface="Arial"/>
              </a:rPr>
              <a:t>, </a:t>
            </a:r>
            <a:r>
              <a:rPr lang="vi-VN" sz="1300" dirty="0" err="1">
                <a:latin typeface="Arial"/>
              </a:rPr>
              <a:t>mã</a:t>
            </a:r>
            <a:r>
              <a:rPr lang="vi-VN" sz="1300" dirty="0">
                <a:latin typeface="Arial"/>
              </a:rPr>
              <a:t> </a:t>
            </a:r>
            <a:r>
              <a:rPr lang="vi-VN" sz="1300" dirty="0" err="1">
                <a:latin typeface="Arial"/>
              </a:rPr>
              <a:t>panel</a:t>
            </a:r>
            <a:r>
              <a:rPr lang="vi-VN" sz="1300" dirty="0">
                <a:latin typeface="Arial"/>
              </a:rPr>
              <a:t> </a:t>
            </a:r>
            <a:r>
              <a:rPr lang="vi-VN" sz="1300" dirty="0" err="1">
                <a:latin typeface="Arial"/>
              </a:rPr>
              <a:t>là</a:t>
            </a:r>
            <a:r>
              <a:rPr lang="vi-VN" sz="1300" dirty="0">
                <a:latin typeface="Arial"/>
              </a:rPr>
              <a:t> do </a:t>
            </a:r>
            <a:r>
              <a:rPr lang="vi-VN" sz="1300" dirty="0" err="1">
                <a:latin typeface="Arial"/>
              </a:rPr>
              <a:t>hệ</a:t>
            </a:r>
            <a:r>
              <a:rPr lang="vi-VN" sz="1300" dirty="0">
                <a:latin typeface="Arial"/>
              </a:rPr>
              <a:t> </a:t>
            </a:r>
            <a:r>
              <a:rPr lang="vi-VN" sz="1300" dirty="0" err="1">
                <a:latin typeface="Arial"/>
              </a:rPr>
              <a:t>thống</a:t>
            </a:r>
            <a:r>
              <a:rPr lang="vi-VN" sz="1300" dirty="0">
                <a:latin typeface="Arial"/>
              </a:rPr>
              <a:t> </a:t>
            </a:r>
            <a:r>
              <a:rPr lang="vi-VN" sz="1300" dirty="0" err="1">
                <a:latin typeface="Arial"/>
              </a:rPr>
              <a:t>tự</a:t>
            </a:r>
            <a:r>
              <a:rPr lang="vi-VN" sz="1300" dirty="0">
                <a:latin typeface="Arial"/>
              </a:rPr>
              <a:t> sinh</a:t>
            </a:r>
            <a:endParaRPr lang="en-US" sz="1300" dirty="0">
              <a:latin typeface="Arial"/>
            </a:endParaRPr>
          </a:p>
        </p:txBody>
      </p:sp>
      <p:sp>
        <p:nvSpPr>
          <p:cNvPr id="11" name="TextBox 10">
            <a:extLst>
              <a:ext uri="{FF2B5EF4-FFF2-40B4-BE49-F238E27FC236}">
                <a16:creationId xmlns:a16="http://schemas.microsoft.com/office/drawing/2014/main" id="{56F5F419-A03E-45A5-A4CE-D0896F46F35B}"/>
              </a:ext>
            </a:extLst>
          </p:cNvPr>
          <p:cNvSpPr txBox="1"/>
          <p:nvPr/>
        </p:nvSpPr>
        <p:spPr>
          <a:xfrm>
            <a:off x="-1" y="3036971"/>
            <a:ext cx="7440063" cy="292388"/>
          </a:xfrm>
          <a:prstGeom prst="rect">
            <a:avLst/>
          </a:prstGeom>
          <a:noFill/>
        </p:spPr>
        <p:txBody>
          <a:bodyPr wrap="square">
            <a:spAutoFit/>
          </a:bodyPr>
          <a:lstStyle/>
          <a:p>
            <a:pPr>
              <a:defRPr/>
            </a:pPr>
            <a:r>
              <a:rPr lang="vi-VN" sz="1300" dirty="0" err="1">
                <a:latin typeface="Arial"/>
              </a:rPr>
              <a:t>Insert</a:t>
            </a:r>
            <a:r>
              <a:rPr lang="vi-VN" sz="1300" dirty="0">
                <a:latin typeface="Arial"/>
              </a:rPr>
              <a:t> 1 dong </a:t>
            </a:r>
            <a:r>
              <a:rPr lang="vi-VN" sz="1300" dirty="0" err="1">
                <a:latin typeface="Arial"/>
              </a:rPr>
              <a:t>mới</a:t>
            </a:r>
            <a:r>
              <a:rPr lang="vi-VN" sz="1300" dirty="0">
                <a:latin typeface="Arial"/>
              </a:rPr>
              <a:t> </a:t>
            </a:r>
            <a:r>
              <a:rPr lang="vi-VN" sz="1300" dirty="0" err="1">
                <a:latin typeface="Arial"/>
              </a:rPr>
              <a:t>vào</a:t>
            </a:r>
            <a:r>
              <a:rPr lang="vi-VN" sz="1300" dirty="0">
                <a:latin typeface="Arial"/>
              </a:rPr>
              <a:t> </a:t>
            </a:r>
            <a:r>
              <a:rPr lang="vi-VN" sz="1300" dirty="0" err="1">
                <a:latin typeface="Arial"/>
              </a:rPr>
              <a:t>bảng</a:t>
            </a:r>
            <a:r>
              <a:rPr lang="vi-VN" sz="1300" dirty="0">
                <a:latin typeface="Arial"/>
              </a:rPr>
              <a:t> </a:t>
            </a:r>
            <a:r>
              <a:rPr lang="vi-VN" sz="1300" dirty="0" err="1">
                <a:latin typeface="Arial"/>
              </a:rPr>
              <a:t>mes.mes_pcb_sn_link</a:t>
            </a:r>
            <a:endParaRPr lang="en-US" sz="1300" dirty="0">
              <a:latin typeface="Arial"/>
            </a:endParaRPr>
          </a:p>
        </p:txBody>
      </p:sp>
      <p:sp>
        <p:nvSpPr>
          <p:cNvPr id="12" name="TextBox 11">
            <a:extLst>
              <a:ext uri="{FF2B5EF4-FFF2-40B4-BE49-F238E27FC236}">
                <a16:creationId xmlns:a16="http://schemas.microsoft.com/office/drawing/2014/main" id="{068450D7-0419-49A5-A1B3-1B89F068E9B5}"/>
              </a:ext>
            </a:extLst>
          </p:cNvPr>
          <p:cNvSpPr txBox="1"/>
          <p:nvPr/>
        </p:nvSpPr>
        <p:spPr>
          <a:xfrm>
            <a:off x="9211961" y="4881472"/>
            <a:ext cx="2903839" cy="892552"/>
          </a:xfrm>
          <a:prstGeom prst="rect">
            <a:avLst/>
          </a:prstGeom>
          <a:noFill/>
        </p:spPr>
        <p:txBody>
          <a:bodyPr wrap="square">
            <a:spAutoFit/>
          </a:bodyPr>
          <a:lstStyle/>
          <a:p>
            <a:pPr>
              <a:defRPr/>
            </a:pPr>
            <a:r>
              <a:rPr lang="vi-VN" sz="1300" dirty="0" err="1">
                <a:latin typeface="Arial"/>
              </a:rPr>
              <a:t>Cập</a:t>
            </a:r>
            <a:r>
              <a:rPr lang="vi-VN" sz="1300" dirty="0">
                <a:latin typeface="Arial"/>
              </a:rPr>
              <a:t> </a:t>
            </a:r>
            <a:r>
              <a:rPr lang="vi-VN" sz="1300" dirty="0" err="1">
                <a:latin typeface="Arial"/>
              </a:rPr>
              <a:t>nhật</a:t>
            </a:r>
            <a:r>
              <a:rPr lang="vi-VN" sz="1300" dirty="0">
                <a:latin typeface="Arial"/>
              </a:rPr>
              <a:t> </a:t>
            </a:r>
            <a:r>
              <a:rPr lang="vi-VN" sz="1300" dirty="0" err="1">
                <a:latin typeface="Arial"/>
              </a:rPr>
              <a:t>lại</a:t>
            </a:r>
            <a:r>
              <a:rPr lang="vi-VN" sz="1300" dirty="0">
                <a:latin typeface="Arial"/>
              </a:rPr>
              <a:t> thông tin trong </a:t>
            </a:r>
            <a:r>
              <a:rPr lang="vi-VN" sz="1300" dirty="0" err="1">
                <a:latin typeface="Arial"/>
              </a:rPr>
              <a:t>bảng</a:t>
            </a:r>
            <a:r>
              <a:rPr lang="vi-VN" sz="1300" dirty="0">
                <a:latin typeface="Arial"/>
              </a:rPr>
              <a:t> </a:t>
            </a:r>
            <a:r>
              <a:rPr lang="vi-VN" sz="1300" dirty="0" err="1">
                <a:latin typeface="Arial"/>
              </a:rPr>
              <a:t>mes.mes_pkg_info</a:t>
            </a:r>
            <a:r>
              <a:rPr lang="vi-VN" sz="1300" dirty="0">
                <a:latin typeface="Arial"/>
              </a:rPr>
              <a:t> </a:t>
            </a:r>
            <a:r>
              <a:rPr lang="vi-VN" sz="1300" dirty="0" err="1">
                <a:latin typeface="Arial"/>
              </a:rPr>
              <a:t>các</a:t>
            </a:r>
            <a:r>
              <a:rPr lang="vi-VN" sz="1300" dirty="0">
                <a:latin typeface="Arial"/>
              </a:rPr>
              <a:t> </a:t>
            </a:r>
            <a:r>
              <a:rPr lang="vi-VN" sz="1300" dirty="0" err="1">
                <a:latin typeface="Arial"/>
              </a:rPr>
              <a:t>cột</a:t>
            </a:r>
            <a:r>
              <a:rPr lang="vi-VN" sz="1300" dirty="0">
                <a:latin typeface="Arial"/>
              </a:rPr>
              <a:t>: </a:t>
            </a:r>
            <a:r>
              <a:rPr lang="vi-VN" sz="1300" dirty="0" err="1">
                <a:latin typeface="Arial"/>
              </a:rPr>
              <a:t>original_qty</a:t>
            </a:r>
            <a:r>
              <a:rPr lang="vi-VN" sz="1300" dirty="0">
                <a:latin typeface="Arial"/>
              </a:rPr>
              <a:t>, </a:t>
            </a:r>
            <a:r>
              <a:rPr lang="vi-VN" sz="1300" dirty="0" err="1">
                <a:latin typeface="Arial"/>
              </a:rPr>
              <a:t>current_qty</a:t>
            </a:r>
            <a:r>
              <a:rPr lang="vi-VN" sz="1300" dirty="0">
                <a:latin typeface="Arial"/>
              </a:rPr>
              <a:t>, </a:t>
            </a:r>
            <a:r>
              <a:rPr lang="vi-VN" sz="1300" dirty="0" err="1">
                <a:latin typeface="Arial"/>
              </a:rPr>
              <a:t>consume_qty</a:t>
            </a:r>
            <a:r>
              <a:rPr lang="vi-VN" sz="1300" dirty="0">
                <a:latin typeface="Arial"/>
              </a:rPr>
              <a:t>, </a:t>
            </a:r>
            <a:r>
              <a:rPr lang="vi-VN" sz="1300" dirty="0" err="1">
                <a:latin typeface="Arial"/>
              </a:rPr>
              <a:t>link_qty</a:t>
            </a:r>
            <a:endParaRPr lang="vi-VN" sz="1300" dirty="0">
              <a:latin typeface="Arial"/>
            </a:endParaRPr>
          </a:p>
        </p:txBody>
      </p:sp>
    </p:spTree>
    <p:extLst>
      <p:ext uri="{BB962C8B-B14F-4D97-AF65-F5344CB8AC3E}">
        <p14:creationId xmlns:p14="http://schemas.microsoft.com/office/powerpoint/2010/main" val="735724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B66C923-B80A-4E0F-9568-BA95810ED3F5}"/>
              </a:ext>
            </a:extLst>
          </p:cNvPr>
          <p:cNvSpPr txBox="1">
            <a:spLocks/>
          </p:cNvSpPr>
          <p:nvPr/>
        </p:nvSpPr>
        <p:spPr>
          <a:xfrm>
            <a:off x="712981" y="995865"/>
            <a:ext cx="9766300" cy="404085"/>
          </a:xfrm>
          <a:prstGeom prst="rect">
            <a:avLst/>
          </a:prstGeom>
        </p:spPr>
        <p:txBody>
          <a:bodyPr/>
          <a:lstStyle>
            <a:lvl1pPr algn="l" defTabSz="914400" rtl="0" eaLnBrk="1" latinLnBrk="0" hangingPunct="1">
              <a:lnSpc>
                <a:spcPct val="90000"/>
              </a:lnSpc>
              <a:spcBef>
                <a:spcPct val="0"/>
              </a:spcBef>
              <a:buNone/>
              <a:defRPr sz="2400" kern="1200">
                <a:solidFill>
                  <a:schemeClr val="accent2">
                    <a:lumMod val="75000"/>
                  </a:schemeClr>
                </a:solidFill>
                <a:latin typeface="Arial" panose="020B0604020202020204" pitchFamily="34" charset="0"/>
                <a:ea typeface="+mj-ea"/>
                <a:cs typeface="Arial" panose="020B0604020202020204" pitchFamily="34" charset="0"/>
              </a:defRPr>
            </a:lvl1pPr>
          </a:lstStyle>
          <a:p>
            <a:r>
              <a:rPr lang="vi-VN" dirty="0"/>
              <a:t>Thêm </a:t>
            </a:r>
            <a:r>
              <a:rPr lang="vi-VN" dirty="0" err="1"/>
              <a:t>mới</a:t>
            </a:r>
            <a:r>
              <a:rPr lang="vi-VN" dirty="0"/>
              <a:t> </a:t>
            </a:r>
            <a:r>
              <a:rPr lang="en-US" dirty="0"/>
              <a:t>line</a:t>
            </a:r>
          </a:p>
        </p:txBody>
      </p:sp>
      <p:pic>
        <p:nvPicPr>
          <p:cNvPr id="5" name="Picture 4">
            <a:extLst>
              <a:ext uri="{FF2B5EF4-FFF2-40B4-BE49-F238E27FC236}">
                <a16:creationId xmlns:a16="http://schemas.microsoft.com/office/drawing/2014/main" id="{E963E5FC-5494-4BD2-8B76-95C8D2304F1A}"/>
              </a:ext>
            </a:extLst>
          </p:cNvPr>
          <p:cNvPicPr>
            <a:picLocks noChangeAspect="1"/>
          </p:cNvPicPr>
          <p:nvPr/>
        </p:nvPicPr>
        <p:blipFill>
          <a:blip r:embed="rId2"/>
          <a:stretch>
            <a:fillRect/>
          </a:stretch>
        </p:blipFill>
        <p:spPr>
          <a:xfrm>
            <a:off x="0" y="1399950"/>
            <a:ext cx="9047747" cy="2528617"/>
          </a:xfrm>
          <a:prstGeom prst="rect">
            <a:avLst/>
          </a:prstGeom>
        </p:spPr>
      </p:pic>
      <p:pic>
        <p:nvPicPr>
          <p:cNvPr id="7" name="Picture 6">
            <a:extLst>
              <a:ext uri="{FF2B5EF4-FFF2-40B4-BE49-F238E27FC236}">
                <a16:creationId xmlns:a16="http://schemas.microsoft.com/office/drawing/2014/main" id="{68952BFA-4700-44BC-AAA0-CA3612663CA7}"/>
              </a:ext>
            </a:extLst>
          </p:cNvPr>
          <p:cNvPicPr>
            <a:picLocks noChangeAspect="1"/>
          </p:cNvPicPr>
          <p:nvPr/>
        </p:nvPicPr>
        <p:blipFill>
          <a:blip r:embed="rId3"/>
          <a:stretch>
            <a:fillRect/>
          </a:stretch>
        </p:blipFill>
        <p:spPr>
          <a:xfrm>
            <a:off x="0" y="4342277"/>
            <a:ext cx="11641175" cy="1619476"/>
          </a:xfrm>
          <a:prstGeom prst="rect">
            <a:avLst/>
          </a:prstGeom>
        </p:spPr>
      </p:pic>
      <p:sp>
        <p:nvSpPr>
          <p:cNvPr id="8" name="Oval 7">
            <a:extLst>
              <a:ext uri="{FF2B5EF4-FFF2-40B4-BE49-F238E27FC236}">
                <a16:creationId xmlns:a16="http://schemas.microsoft.com/office/drawing/2014/main" id="{E6875CB3-F4B2-4193-8402-30CB4D5DD4ED}"/>
              </a:ext>
            </a:extLst>
          </p:cNvPr>
          <p:cNvSpPr/>
          <p:nvPr/>
        </p:nvSpPr>
        <p:spPr>
          <a:xfrm>
            <a:off x="5374750" y="1491302"/>
            <a:ext cx="221381" cy="22138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100" dirty="0">
                <a:solidFill>
                  <a:schemeClr val="tx1"/>
                </a:solidFill>
                <a:highlight>
                  <a:srgbClr val="FFFF00"/>
                </a:highlight>
              </a:rPr>
              <a:t>1</a:t>
            </a:r>
            <a:endParaRPr lang="en-US" sz="1100" dirty="0">
              <a:solidFill>
                <a:schemeClr val="tx1"/>
              </a:solidFill>
              <a:highlight>
                <a:srgbClr val="FFFF00"/>
              </a:highlight>
            </a:endParaRPr>
          </a:p>
        </p:txBody>
      </p:sp>
      <p:sp>
        <p:nvSpPr>
          <p:cNvPr id="9" name="Oval 8">
            <a:extLst>
              <a:ext uri="{FF2B5EF4-FFF2-40B4-BE49-F238E27FC236}">
                <a16:creationId xmlns:a16="http://schemas.microsoft.com/office/drawing/2014/main" id="{3C470B9F-23A9-4355-A6A8-D5CF89F39F47}"/>
              </a:ext>
            </a:extLst>
          </p:cNvPr>
          <p:cNvSpPr/>
          <p:nvPr/>
        </p:nvSpPr>
        <p:spPr>
          <a:xfrm>
            <a:off x="7534976" y="4628148"/>
            <a:ext cx="221381" cy="22138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100" dirty="0">
                <a:solidFill>
                  <a:schemeClr val="tx1"/>
                </a:solidFill>
                <a:highlight>
                  <a:srgbClr val="FFFF00"/>
                </a:highlight>
              </a:rPr>
              <a:t>2</a:t>
            </a:r>
            <a:endParaRPr lang="en-US" sz="1100" dirty="0">
              <a:solidFill>
                <a:schemeClr val="tx1"/>
              </a:solidFill>
              <a:highlight>
                <a:srgbClr val="FFFF00"/>
              </a:highlight>
            </a:endParaRPr>
          </a:p>
        </p:txBody>
      </p:sp>
      <p:sp>
        <p:nvSpPr>
          <p:cNvPr id="10" name="文字方塊 7">
            <a:extLst>
              <a:ext uri="{FF2B5EF4-FFF2-40B4-BE49-F238E27FC236}">
                <a16:creationId xmlns:a16="http://schemas.microsoft.com/office/drawing/2014/main" id="{760F36E6-6104-4944-9688-F1D902034860}"/>
              </a:ext>
            </a:extLst>
          </p:cNvPr>
          <p:cNvSpPr txBox="1"/>
          <p:nvPr/>
        </p:nvSpPr>
        <p:spPr>
          <a:xfrm>
            <a:off x="8955204" y="1432937"/>
            <a:ext cx="3134127" cy="1384995"/>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vi-VN" altLang="zh-CN" sz="1400" b="0" i="0" u="none" strike="noStrike" kern="1200" cap="none" spc="0" normalizeH="0" baseline="0" noProof="0" dirty="0" err="1">
                <a:ln>
                  <a:noFill/>
                </a:ln>
                <a:solidFill>
                  <a:prstClr val="black"/>
                </a:solidFill>
                <a:effectLst/>
                <a:uLnTx/>
                <a:uFillTx/>
                <a:latin typeface="Arial"/>
                <a:cs typeface="+mn-cs"/>
              </a:rPr>
              <a:t>Click</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Add</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và</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điền</a:t>
            </a:r>
            <a:r>
              <a:rPr kumimoji="0" lang="vi-VN" altLang="zh-CN" sz="1400" b="0" i="0" u="none" strike="noStrike" kern="1200" cap="none" spc="0" normalizeH="0" baseline="0" noProof="0" dirty="0">
                <a:ln>
                  <a:noFill/>
                </a:ln>
                <a:solidFill>
                  <a:prstClr val="black"/>
                </a:solidFill>
                <a:effectLst/>
                <a:uLnTx/>
                <a:uFillTx/>
                <a:latin typeface="Arial"/>
                <a:cs typeface="+mn-cs"/>
              </a:rPr>
              <a:t> thông tin </a:t>
            </a:r>
            <a:r>
              <a:rPr kumimoji="0" lang="vi-VN" altLang="zh-CN" sz="1400" b="0" i="0" u="none" strike="noStrike" kern="1200" cap="none" spc="0" normalizeH="0" baseline="0" noProof="0" dirty="0" err="1">
                <a:ln>
                  <a:noFill/>
                </a:ln>
                <a:solidFill>
                  <a:prstClr val="black"/>
                </a:solidFill>
                <a:effectLst/>
                <a:uLnTx/>
                <a:uFillTx/>
                <a:latin typeface="Arial"/>
                <a:cs typeface="+mn-cs"/>
              </a:rPr>
              <a:t>để</a:t>
            </a:r>
            <a:r>
              <a:rPr kumimoji="0" lang="vi-VN" altLang="zh-CN" sz="1400" b="0" i="0" u="none" strike="noStrike" kern="1200" cap="none" spc="0" normalizeH="0" baseline="0" noProof="0" dirty="0">
                <a:ln>
                  <a:noFill/>
                </a:ln>
                <a:solidFill>
                  <a:prstClr val="black"/>
                </a:solidFill>
                <a:effectLst/>
                <a:uLnTx/>
                <a:uFillTx/>
                <a:latin typeface="Arial"/>
                <a:cs typeface="+mn-cs"/>
              </a:rPr>
              <a:t> thêm </a:t>
            </a:r>
            <a:r>
              <a:rPr kumimoji="0" lang="vi-VN" altLang="zh-CN" sz="1400" b="0" i="0" u="none" strike="noStrike" kern="1200" cap="none" spc="0" normalizeH="0" baseline="0" noProof="0" dirty="0" err="1">
                <a:ln>
                  <a:noFill/>
                </a:ln>
                <a:solidFill>
                  <a:prstClr val="black"/>
                </a:solidFill>
                <a:effectLst/>
                <a:uLnTx/>
                <a:uFillTx/>
                <a:latin typeface="Arial"/>
                <a:cs typeface="+mn-cs"/>
              </a:rPr>
              <a:t>mới</a:t>
            </a:r>
            <a:endParaRPr kumimoji="0" lang="vi-VN" altLang="zh-CN" sz="1400" b="0" i="0" u="none" strike="noStrike" kern="1200" cap="none" spc="0" normalizeH="0" baseline="0" noProof="0" dirty="0">
              <a:ln>
                <a:noFill/>
              </a:ln>
              <a:solidFill>
                <a:prstClr val="black"/>
              </a:solidFill>
              <a:effectLst/>
              <a:uLnTx/>
              <a:uFillTx/>
              <a:latin typeface="Arial"/>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vi-VN" altLang="zh-CN" sz="1400" dirty="0" err="1">
                <a:solidFill>
                  <a:prstClr val="black"/>
                </a:solidFill>
                <a:latin typeface="Arial"/>
              </a:rPr>
              <a:t>Data</a:t>
            </a:r>
            <a:r>
              <a:rPr lang="vi-VN" altLang="zh-CN" sz="1400" dirty="0">
                <a:solidFill>
                  <a:prstClr val="black"/>
                </a:solidFill>
                <a:latin typeface="Arial"/>
              </a:rPr>
              <a:t> </a:t>
            </a:r>
            <a:r>
              <a:rPr lang="vi-VN" altLang="zh-CN" sz="1400" dirty="0" err="1">
                <a:solidFill>
                  <a:prstClr val="black"/>
                </a:solidFill>
                <a:latin typeface="Arial"/>
              </a:rPr>
              <a:t>sẽ</a:t>
            </a:r>
            <a:r>
              <a:rPr lang="vi-VN" altLang="zh-CN" sz="1400" dirty="0">
                <a:solidFill>
                  <a:prstClr val="black"/>
                </a:solidFill>
                <a:latin typeface="Arial"/>
              </a:rPr>
              <a:t> </a:t>
            </a:r>
            <a:r>
              <a:rPr lang="vi-VN" altLang="zh-CN" sz="1400" dirty="0" err="1">
                <a:solidFill>
                  <a:prstClr val="black"/>
                </a:solidFill>
                <a:latin typeface="Arial"/>
              </a:rPr>
              <a:t>được</a:t>
            </a:r>
            <a:r>
              <a:rPr lang="vi-VN" altLang="zh-CN" sz="1400" dirty="0">
                <a:solidFill>
                  <a:prstClr val="black"/>
                </a:solidFill>
                <a:latin typeface="Arial"/>
              </a:rPr>
              <a:t> thêm </a:t>
            </a:r>
            <a:r>
              <a:rPr lang="vi-VN" altLang="zh-CN" sz="1400" dirty="0" err="1">
                <a:solidFill>
                  <a:prstClr val="black"/>
                </a:solidFill>
                <a:latin typeface="Arial"/>
              </a:rPr>
              <a:t>vào</a:t>
            </a:r>
            <a:r>
              <a:rPr lang="vi-VN" altLang="zh-CN" sz="1400" dirty="0">
                <a:solidFill>
                  <a:prstClr val="black"/>
                </a:solidFill>
                <a:latin typeface="Arial"/>
              </a:rPr>
              <a:t> </a:t>
            </a:r>
            <a:r>
              <a:rPr lang="vi-VN" altLang="zh-CN" sz="1400" dirty="0" err="1">
                <a:solidFill>
                  <a:prstClr val="black"/>
                </a:solidFill>
                <a:latin typeface="Arial"/>
              </a:rPr>
              <a:t>bảng</a:t>
            </a:r>
            <a:r>
              <a:rPr lang="vi-VN" altLang="zh-CN" sz="1400" dirty="0">
                <a:solidFill>
                  <a:prstClr val="black"/>
                </a:solidFill>
                <a:latin typeface="Arial"/>
              </a:rPr>
              <a:t> như </a:t>
            </a:r>
            <a:r>
              <a:rPr lang="vi-VN" altLang="zh-CN" sz="1400" dirty="0" err="1">
                <a:solidFill>
                  <a:prstClr val="black"/>
                </a:solidFill>
                <a:latin typeface="Arial"/>
              </a:rPr>
              <a:t>hình</a:t>
            </a:r>
            <a:r>
              <a:rPr lang="vi-VN" altLang="zh-CN" sz="1400" dirty="0">
                <a:solidFill>
                  <a:prstClr val="black"/>
                </a:solidFill>
                <a:latin typeface="Arial"/>
              </a:rPr>
              <a:t> </a:t>
            </a:r>
            <a:r>
              <a:rPr lang="vi-VN" altLang="zh-CN" sz="1400" dirty="0" err="1">
                <a:solidFill>
                  <a:prstClr val="black"/>
                </a:solidFill>
                <a:latin typeface="Arial"/>
              </a:rPr>
              <a:t>dưới</a:t>
            </a:r>
            <a:r>
              <a:rPr lang="vi-VN" altLang="zh-CN" sz="1400" dirty="0">
                <a:solidFill>
                  <a:prstClr val="black"/>
                </a:solidFill>
                <a:latin typeface="Arial"/>
              </a:rPr>
              <a:t> </a:t>
            </a:r>
            <a:endParaRPr lang="en-US" altLang="zh-CN" sz="1400" dirty="0">
              <a:solidFill>
                <a:prstClr val="black"/>
              </a:solidFill>
              <a:latin typeface="Arial"/>
            </a:endParaRPr>
          </a:p>
          <a:p>
            <a:pPr marR="0" lvl="0" algn="l" defTabSz="914400" rtl="0" eaLnBrk="1" fontAlgn="auto" latinLnBrk="0" hangingPunct="1">
              <a:lnSpc>
                <a:spcPct val="100000"/>
              </a:lnSpc>
              <a:spcBef>
                <a:spcPts val="0"/>
              </a:spcBef>
              <a:spcAft>
                <a:spcPts val="0"/>
              </a:spcAft>
              <a:buClrTx/>
              <a:buSzTx/>
              <a:tabLst/>
              <a:defRPr/>
            </a:pPr>
            <a:r>
              <a:rPr lang="en-US" altLang="zh-CN" sz="1400" dirty="0">
                <a:solidFill>
                  <a:prstClr val="black"/>
                </a:solidFill>
                <a:latin typeface="Arial"/>
              </a:rPr>
              <a:t>* </a:t>
            </a:r>
            <a:r>
              <a:rPr lang="vi-VN" altLang="zh-CN" sz="1400" dirty="0">
                <a:solidFill>
                  <a:prstClr val="black"/>
                </a:solidFill>
                <a:latin typeface="Arial"/>
              </a:rPr>
              <a:t>Lưu ý </a:t>
            </a:r>
            <a:r>
              <a:rPr lang="vi-VN" altLang="zh-CN" sz="1400" dirty="0" err="1">
                <a:solidFill>
                  <a:prstClr val="black"/>
                </a:solidFill>
                <a:latin typeface="Arial"/>
              </a:rPr>
              <a:t>workshop_id</a:t>
            </a:r>
            <a:r>
              <a:rPr lang="vi-VN" altLang="zh-CN" sz="1400" dirty="0">
                <a:solidFill>
                  <a:prstClr val="black"/>
                </a:solidFill>
                <a:latin typeface="Arial"/>
              </a:rPr>
              <a:t> </a:t>
            </a:r>
            <a:r>
              <a:rPr lang="vi-VN" altLang="zh-CN" sz="1400" dirty="0" err="1">
                <a:solidFill>
                  <a:prstClr val="black"/>
                </a:solidFill>
                <a:latin typeface="Arial"/>
              </a:rPr>
              <a:t>là</a:t>
            </a:r>
            <a:r>
              <a:rPr lang="vi-VN" altLang="zh-CN" sz="1400" dirty="0">
                <a:solidFill>
                  <a:prstClr val="black"/>
                </a:solidFill>
                <a:latin typeface="Arial"/>
              </a:rPr>
              <a:t> thông tin </a:t>
            </a:r>
            <a:r>
              <a:rPr lang="vi-VN" altLang="zh-CN" sz="1400" dirty="0" err="1">
                <a:solidFill>
                  <a:prstClr val="black"/>
                </a:solidFill>
                <a:latin typeface="Arial"/>
              </a:rPr>
              <a:t>đã</a:t>
            </a:r>
            <a:r>
              <a:rPr lang="vi-VN" altLang="zh-CN" sz="1400" dirty="0">
                <a:solidFill>
                  <a:prstClr val="black"/>
                </a:solidFill>
                <a:latin typeface="Arial"/>
              </a:rPr>
              <a:t> </a:t>
            </a:r>
            <a:r>
              <a:rPr lang="vi-VN" altLang="zh-CN" sz="1400" dirty="0" err="1">
                <a:solidFill>
                  <a:prstClr val="black"/>
                </a:solidFill>
                <a:latin typeface="Arial"/>
              </a:rPr>
              <a:t>được</a:t>
            </a:r>
            <a:r>
              <a:rPr lang="vi-VN" altLang="zh-CN" sz="1400" dirty="0">
                <a:solidFill>
                  <a:prstClr val="black"/>
                </a:solidFill>
                <a:latin typeface="Arial"/>
              </a:rPr>
              <a:t> </a:t>
            </a:r>
            <a:r>
              <a:rPr lang="vi-VN" altLang="zh-CN" sz="1400" dirty="0" err="1">
                <a:solidFill>
                  <a:prstClr val="black"/>
                </a:solidFill>
                <a:latin typeface="Arial"/>
              </a:rPr>
              <a:t>thiết</a:t>
            </a:r>
            <a:r>
              <a:rPr lang="vi-VN" altLang="zh-CN" sz="1400" dirty="0">
                <a:solidFill>
                  <a:prstClr val="black"/>
                </a:solidFill>
                <a:latin typeface="Arial"/>
              </a:rPr>
              <a:t> </a:t>
            </a:r>
            <a:r>
              <a:rPr lang="vi-VN" altLang="zh-CN" sz="1400" dirty="0" err="1">
                <a:solidFill>
                  <a:prstClr val="black"/>
                </a:solidFill>
                <a:latin typeface="Arial"/>
              </a:rPr>
              <a:t>lập</a:t>
            </a:r>
            <a:r>
              <a:rPr lang="vi-VN" altLang="zh-CN" sz="1400" dirty="0">
                <a:solidFill>
                  <a:prstClr val="black"/>
                </a:solidFill>
                <a:latin typeface="Arial"/>
              </a:rPr>
              <a:t> </a:t>
            </a:r>
            <a:r>
              <a:rPr lang="vi-VN" altLang="zh-CN" sz="1400" dirty="0" err="1">
                <a:solidFill>
                  <a:prstClr val="black"/>
                </a:solidFill>
                <a:latin typeface="Arial"/>
              </a:rPr>
              <a:t>trước</a:t>
            </a:r>
            <a:endParaRPr kumimoji="0" lang="vi-VN" altLang="zh-CN" sz="1400" b="0" i="0" u="none" strike="noStrike" kern="1200" cap="none" spc="0" normalizeH="0" baseline="0" noProof="0" dirty="0">
              <a:ln>
                <a:noFill/>
              </a:ln>
              <a:solidFill>
                <a:prstClr val="black"/>
              </a:solidFill>
              <a:effectLst/>
              <a:uLnTx/>
              <a:uFillTx/>
              <a:latin typeface="Arial"/>
              <a:cs typeface="+mn-cs"/>
            </a:endParaRPr>
          </a:p>
        </p:txBody>
      </p:sp>
    </p:spTree>
    <p:extLst>
      <p:ext uri="{BB962C8B-B14F-4D97-AF65-F5344CB8AC3E}">
        <p14:creationId xmlns:p14="http://schemas.microsoft.com/office/powerpoint/2010/main" val="37355307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A006B-EAAE-42CA-924A-929499DBFA55}"/>
              </a:ext>
            </a:extLst>
          </p:cNvPr>
          <p:cNvSpPr>
            <a:spLocks noGrp="1"/>
          </p:cNvSpPr>
          <p:nvPr>
            <p:ph type="title"/>
          </p:nvPr>
        </p:nvSpPr>
        <p:spPr/>
        <p:txBody>
          <a:bodyPr/>
          <a:lstStyle/>
          <a:p>
            <a:r>
              <a:rPr lang="vi-VN" dirty="0" err="1"/>
              <a:t>Scan</a:t>
            </a:r>
            <a:r>
              <a:rPr lang="vi-VN" dirty="0"/>
              <a:t> SMT INPUT-1</a:t>
            </a:r>
            <a:endParaRPr lang="en-US" dirty="0"/>
          </a:p>
        </p:txBody>
      </p:sp>
      <p:pic>
        <p:nvPicPr>
          <p:cNvPr id="4" name="Picture 3">
            <a:extLst>
              <a:ext uri="{FF2B5EF4-FFF2-40B4-BE49-F238E27FC236}">
                <a16:creationId xmlns:a16="http://schemas.microsoft.com/office/drawing/2014/main" id="{890DB068-D75A-4757-B197-7F8A64562D46}"/>
              </a:ext>
            </a:extLst>
          </p:cNvPr>
          <p:cNvPicPr>
            <a:picLocks noChangeAspect="1"/>
          </p:cNvPicPr>
          <p:nvPr/>
        </p:nvPicPr>
        <p:blipFill>
          <a:blip r:embed="rId2"/>
          <a:stretch>
            <a:fillRect/>
          </a:stretch>
        </p:blipFill>
        <p:spPr>
          <a:xfrm>
            <a:off x="0" y="3998082"/>
            <a:ext cx="8201025" cy="2386085"/>
          </a:xfrm>
          <a:prstGeom prst="rect">
            <a:avLst/>
          </a:prstGeom>
        </p:spPr>
      </p:pic>
      <p:sp>
        <p:nvSpPr>
          <p:cNvPr id="5" name="TextBox 4">
            <a:extLst>
              <a:ext uri="{FF2B5EF4-FFF2-40B4-BE49-F238E27FC236}">
                <a16:creationId xmlns:a16="http://schemas.microsoft.com/office/drawing/2014/main" id="{F6E60663-87C1-4AF2-8115-D9BA0595E780}"/>
              </a:ext>
            </a:extLst>
          </p:cNvPr>
          <p:cNvSpPr txBox="1"/>
          <p:nvPr/>
        </p:nvSpPr>
        <p:spPr>
          <a:xfrm>
            <a:off x="8564261" y="1843807"/>
            <a:ext cx="2903839" cy="1692771"/>
          </a:xfrm>
          <a:prstGeom prst="rect">
            <a:avLst/>
          </a:prstGeom>
          <a:noFill/>
        </p:spPr>
        <p:txBody>
          <a:bodyPr wrap="square">
            <a:spAutoFit/>
          </a:bodyPr>
          <a:lstStyle/>
          <a:p>
            <a:pPr marL="285750" indent="-285750">
              <a:buFontTx/>
              <a:buChar char="-"/>
              <a:defRPr/>
            </a:pPr>
            <a:r>
              <a:rPr lang="en-US" sz="1300" dirty="0">
                <a:latin typeface="Arial"/>
              </a:rPr>
              <a:t>Scan </a:t>
            </a:r>
            <a:r>
              <a:rPr lang="vi-VN" sz="1300" dirty="0">
                <a:latin typeface="Arial"/>
              </a:rPr>
              <a:t>ở </a:t>
            </a:r>
            <a:r>
              <a:rPr lang="vi-VN" sz="1300" dirty="0" err="1">
                <a:latin typeface="Arial"/>
              </a:rPr>
              <a:t>màn</a:t>
            </a:r>
            <a:r>
              <a:rPr lang="vi-VN" sz="1300" dirty="0">
                <a:latin typeface="Arial"/>
              </a:rPr>
              <a:t> </a:t>
            </a:r>
            <a:r>
              <a:rPr lang="vi-VN" sz="1300" dirty="0" err="1">
                <a:latin typeface="Arial"/>
              </a:rPr>
              <a:t>hình</a:t>
            </a:r>
            <a:r>
              <a:rPr lang="vi-VN" sz="1300" dirty="0">
                <a:latin typeface="Arial"/>
              </a:rPr>
              <a:t> </a:t>
            </a:r>
            <a:r>
              <a:rPr lang="zh-TW" altLang="en-US" sz="1300" dirty="0">
                <a:latin typeface="Arial"/>
              </a:rPr>
              <a:t>过站采集</a:t>
            </a:r>
            <a:endParaRPr lang="vi-VN" altLang="zh-TW" sz="1300" dirty="0">
              <a:latin typeface="Arial"/>
            </a:endParaRPr>
          </a:p>
          <a:p>
            <a:pPr marL="285750" indent="-285750">
              <a:buFontTx/>
              <a:buChar char="-"/>
              <a:defRPr/>
            </a:pPr>
            <a:r>
              <a:rPr lang="vi-VN" sz="1300" dirty="0" err="1">
                <a:latin typeface="Arial"/>
              </a:rPr>
              <a:t>Các</a:t>
            </a:r>
            <a:r>
              <a:rPr lang="vi-VN" sz="1300" dirty="0">
                <a:latin typeface="Arial"/>
              </a:rPr>
              <a:t> </a:t>
            </a:r>
            <a:r>
              <a:rPr lang="vi-VN" sz="1300" dirty="0" err="1">
                <a:latin typeface="Arial"/>
              </a:rPr>
              <a:t>bước</a:t>
            </a:r>
            <a:r>
              <a:rPr lang="vi-VN" sz="1300" dirty="0">
                <a:latin typeface="Arial"/>
              </a:rPr>
              <a:t>: </a:t>
            </a:r>
          </a:p>
          <a:p>
            <a:pPr marL="742950" lvl="1" indent="-285750">
              <a:buFont typeface="Arial" panose="020B0604020202020204" pitchFamily="34" charset="0"/>
              <a:buChar char="•"/>
              <a:defRPr/>
            </a:pPr>
            <a:r>
              <a:rPr lang="vi-VN" sz="1300" dirty="0" err="1">
                <a:latin typeface="Arial"/>
              </a:rPr>
              <a:t>Scan</a:t>
            </a:r>
            <a:r>
              <a:rPr lang="vi-VN" sz="1300" dirty="0">
                <a:latin typeface="Arial"/>
              </a:rPr>
              <a:t> </a:t>
            </a:r>
            <a:r>
              <a:rPr lang="vi-VN" sz="1300" dirty="0" err="1">
                <a:latin typeface="Arial"/>
              </a:rPr>
              <a:t>station</a:t>
            </a:r>
            <a:r>
              <a:rPr lang="vi-VN" sz="1300" dirty="0">
                <a:latin typeface="Arial"/>
              </a:rPr>
              <a:t> </a:t>
            </a:r>
            <a:r>
              <a:rPr lang="vi-VN" sz="1300" dirty="0" err="1">
                <a:latin typeface="Arial"/>
              </a:rPr>
              <a:t>code</a:t>
            </a:r>
            <a:endParaRPr lang="vi-VN" sz="1300" dirty="0">
              <a:latin typeface="Arial"/>
            </a:endParaRPr>
          </a:p>
          <a:p>
            <a:pPr marL="742950" lvl="1" indent="-285750">
              <a:buFont typeface="Arial" panose="020B0604020202020204" pitchFamily="34" charset="0"/>
              <a:buChar char="•"/>
              <a:defRPr/>
            </a:pPr>
            <a:r>
              <a:rPr lang="vi-VN" sz="1300" dirty="0" err="1">
                <a:latin typeface="Arial"/>
              </a:rPr>
              <a:t>Scan</a:t>
            </a:r>
            <a:r>
              <a:rPr lang="vi-VN" sz="1300" dirty="0">
                <a:latin typeface="Arial"/>
              </a:rPr>
              <a:t> SN</a:t>
            </a:r>
          </a:p>
          <a:p>
            <a:pPr lvl="1">
              <a:defRPr/>
            </a:pPr>
            <a:endParaRPr lang="en-US" sz="1300" dirty="0">
              <a:latin typeface="Arial"/>
            </a:endParaRPr>
          </a:p>
          <a:p>
            <a:pPr>
              <a:defRPr/>
            </a:pPr>
            <a:r>
              <a:rPr lang="vi-VN" sz="1300" dirty="0">
                <a:latin typeface="Arial"/>
              </a:rPr>
              <a:t>=&gt; Nguyên nhân </a:t>
            </a:r>
            <a:r>
              <a:rPr lang="vi-VN" sz="1300" dirty="0" err="1">
                <a:latin typeface="Arial"/>
              </a:rPr>
              <a:t>lỗi</a:t>
            </a:r>
            <a:r>
              <a:rPr lang="vi-VN" sz="1300" dirty="0">
                <a:latin typeface="Arial"/>
              </a:rPr>
              <a:t> : do </a:t>
            </a:r>
            <a:r>
              <a:rPr lang="vi-VN" sz="1300" dirty="0" err="1">
                <a:latin typeface="Arial"/>
              </a:rPr>
              <a:t>thiếu</a:t>
            </a:r>
            <a:r>
              <a:rPr lang="vi-VN" sz="1300" dirty="0">
                <a:latin typeface="Arial"/>
              </a:rPr>
              <a:t> </a:t>
            </a:r>
            <a:r>
              <a:rPr lang="vi-VN" sz="1300" dirty="0" err="1">
                <a:latin typeface="Arial"/>
              </a:rPr>
              <a:t>config</a:t>
            </a:r>
            <a:r>
              <a:rPr lang="vi-VN" sz="1300" dirty="0">
                <a:latin typeface="Arial"/>
              </a:rPr>
              <a:t> ở </a:t>
            </a:r>
            <a:r>
              <a:rPr lang="vi-VN" sz="1300" dirty="0" err="1">
                <a:latin typeface="Arial"/>
              </a:rPr>
              <a:t>màn</a:t>
            </a:r>
            <a:r>
              <a:rPr lang="vi-VN" sz="1300" dirty="0">
                <a:latin typeface="Arial"/>
              </a:rPr>
              <a:t> </a:t>
            </a:r>
            <a:r>
              <a:rPr lang="vi-VN" sz="1300" dirty="0" err="1">
                <a:latin typeface="Arial"/>
              </a:rPr>
              <a:t>hình</a:t>
            </a:r>
            <a:r>
              <a:rPr lang="vi-VN" sz="1300" dirty="0">
                <a:latin typeface="Arial"/>
              </a:rPr>
              <a:t> </a:t>
            </a:r>
            <a:r>
              <a:rPr lang="zh-CN" altLang="en-US" sz="1300" dirty="0">
                <a:latin typeface="Arial"/>
              </a:rPr>
              <a:t>线体产品配置</a:t>
            </a:r>
            <a:r>
              <a:rPr lang="vi-VN" altLang="zh-CN" sz="1300" dirty="0">
                <a:latin typeface="Arial"/>
              </a:rPr>
              <a:t> </a:t>
            </a:r>
            <a:r>
              <a:rPr lang="vi-VN" altLang="zh-CN" sz="1300" dirty="0" err="1">
                <a:latin typeface="Arial"/>
              </a:rPr>
              <a:t>và</a:t>
            </a:r>
            <a:r>
              <a:rPr lang="vi-VN" altLang="zh-CN" sz="1300" dirty="0">
                <a:latin typeface="Arial"/>
              </a:rPr>
              <a:t> chưa </a:t>
            </a:r>
            <a:r>
              <a:rPr lang="vi-VN" altLang="zh-CN" sz="1300" dirty="0" err="1">
                <a:latin typeface="Arial"/>
              </a:rPr>
              <a:t>mở</a:t>
            </a:r>
            <a:r>
              <a:rPr lang="vi-VN" altLang="zh-CN" sz="1300" dirty="0">
                <a:latin typeface="Arial"/>
              </a:rPr>
              <a:t> </a:t>
            </a:r>
            <a:r>
              <a:rPr lang="vi-VN" altLang="zh-CN" sz="1300" dirty="0" err="1">
                <a:latin typeface="Arial"/>
              </a:rPr>
              <a:t>chuyền</a:t>
            </a:r>
            <a:r>
              <a:rPr lang="vi-VN" altLang="zh-CN" sz="1300" dirty="0">
                <a:latin typeface="Arial"/>
              </a:rPr>
              <a:t> ở </a:t>
            </a:r>
            <a:r>
              <a:rPr lang="vi-VN" altLang="zh-CN" sz="1300" dirty="0" err="1">
                <a:latin typeface="Arial"/>
              </a:rPr>
              <a:t>màn</a:t>
            </a:r>
            <a:r>
              <a:rPr lang="vi-VN" altLang="zh-CN" sz="1300" dirty="0">
                <a:latin typeface="Arial"/>
              </a:rPr>
              <a:t> </a:t>
            </a:r>
            <a:r>
              <a:rPr lang="vi-VN" altLang="zh-CN" sz="1300" dirty="0" err="1">
                <a:latin typeface="Arial"/>
              </a:rPr>
              <a:t>hình</a:t>
            </a:r>
            <a:r>
              <a:rPr lang="vi-VN" altLang="zh-CN" sz="1300" dirty="0">
                <a:latin typeface="Arial"/>
              </a:rPr>
              <a:t> </a:t>
            </a:r>
            <a:r>
              <a:rPr lang="zh-TW" altLang="en-US" sz="1300" dirty="0">
                <a:latin typeface="Arial"/>
              </a:rPr>
              <a:t>换线管理</a:t>
            </a:r>
            <a:endParaRPr lang="vi-VN" sz="1300" dirty="0">
              <a:latin typeface="Arial"/>
            </a:endParaRPr>
          </a:p>
        </p:txBody>
      </p:sp>
      <p:pic>
        <p:nvPicPr>
          <p:cNvPr id="7" name="Picture 6">
            <a:extLst>
              <a:ext uri="{FF2B5EF4-FFF2-40B4-BE49-F238E27FC236}">
                <a16:creationId xmlns:a16="http://schemas.microsoft.com/office/drawing/2014/main" id="{7A13D77B-5FBC-4FC8-B194-C5C485ABA713}"/>
              </a:ext>
            </a:extLst>
          </p:cNvPr>
          <p:cNvPicPr>
            <a:picLocks noChangeAspect="1"/>
          </p:cNvPicPr>
          <p:nvPr/>
        </p:nvPicPr>
        <p:blipFill>
          <a:blip r:embed="rId3"/>
          <a:stretch>
            <a:fillRect/>
          </a:stretch>
        </p:blipFill>
        <p:spPr>
          <a:xfrm>
            <a:off x="-10810" y="1885539"/>
            <a:ext cx="8201025" cy="1948758"/>
          </a:xfrm>
          <a:prstGeom prst="rect">
            <a:avLst/>
          </a:prstGeom>
        </p:spPr>
      </p:pic>
    </p:spTree>
    <p:extLst>
      <p:ext uri="{BB962C8B-B14F-4D97-AF65-F5344CB8AC3E}">
        <p14:creationId xmlns:p14="http://schemas.microsoft.com/office/powerpoint/2010/main" val="22516506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D68E2-0488-49C0-B749-293D4022581B}"/>
              </a:ext>
            </a:extLst>
          </p:cNvPr>
          <p:cNvSpPr>
            <a:spLocks noGrp="1"/>
          </p:cNvSpPr>
          <p:nvPr>
            <p:ph type="title"/>
          </p:nvPr>
        </p:nvSpPr>
        <p:spPr/>
        <p:txBody>
          <a:bodyPr/>
          <a:lstStyle/>
          <a:p>
            <a:r>
              <a:rPr lang="vi-VN" dirty="0" err="1"/>
              <a:t>Scan</a:t>
            </a:r>
            <a:r>
              <a:rPr lang="vi-VN" dirty="0"/>
              <a:t> SMT INPUT-1</a:t>
            </a:r>
            <a:endParaRPr lang="en-US" dirty="0"/>
          </a:p>
        </p:txBody>
      </p:sp>
      <p:pic>
        <p:nvPicPr>
          <p:cNvPr id="4" name="Picture 3">
            <a:extLst>
              <a:ext uri="{FF2B5EF4-FFF2-40B4-BE49-F238E27FC236}">
                <a16:creationId xmlns:a16="http://schemas.microsoft.com/office/drawing/2014/main" id="{B69C38EA-54F8-4E38-A82E-B62B50D36A77}"/>
              </a:ext>
            </a:extLst>
          </p:cNvPr>
          <p:cNvPicPr>
            <a:picLocks noChangeAspect="1"/>
          </p:cNvPicPr>
          <p:nvPr/>
        </p:nvPicPr>
        <p:blipFill>
          <a:blip r:embed="rId3"/>
          <a:stretch>
            <a:fillRect/>
          </a:stretch>
        </p:blipFill>
        <p:spPr>
          <a:xfrm>
            <a:off x="85725" y="1284738"/>
            <a:ext cx="8077200" cy="2755061"/>
          </a:xfrm>
          <a:prstGeom prst="rect">
            <a:avLst/>
          </a:prstGeom>
        </p:spPr>
      </p:pic>
      <p:sp>
        <p:nvSpPr>
          <p:cNvPr id="8" name="TextBox 7">
            <a:extLst>
              <a:ext uri="{FF2B5EF4-FFF2-40B4-BE49-F238E27FC236}">
                <a16:creationId xmlns:a16="http://schemas.microsoft.com/office/drawing/2014/main" id="{E064461D-6FAE-4C32-BFC2-E8AAB0EE2B50}"/>
              </a:ext>
            </a:extLst>
          </p:cNvPr>
          <p:cNvSpPr txBox="1"/>
          <p:nvPr/>
        </p:nvSpPr>
        <p:spPr>
          <a:xfrm>
            <a:off x="8162925" y="1363877"/>
            <a:ext cx="4029075" cy="1292662"/>
          </a:xfrm>
          <a:prstGeom prst="rect">
            <a:avLst/>
          </a:prstGeom>
          <a:noFill/>
        </p:spPr>
        <p:txBody>
          <a:bodyPr wrap="square">
            <a:spAutoFit/>
          </a:bodyPr>
          <a:lstStyle/>
          <a:p>
            <a:pPr>
              <a:defRPr/>
            </a:pPr>
            <a:r>
              <a:rPr lang="vi-VN" sz="1300" dirty="0" err="1">
                <a:latin typeface="Arial"/>
              </a:rPr>
              <a:t>Xử</a:t>
            </a:r>
            <a:r>
              <a:rPr lang="vi-VN" sz="1300" dirty="0">
                <a:latin typeface="Arial"/>
              </a:rPr>
              <a:t> </a:t>
            </a:r>
            <a:r>
              <a:rPr lang="vi-VN" sz="1300" dirty="0" err="1">
                <a:latin typeface="Arial"/>
              </a:rPr>
              <a:t>lý</a:t>
            </a:r>
            <a:r>
              <a:rPr lang="vi-VN" sz="1300" dirty="0">
                <a:latin typeface="Arial"/>
              </a:rPr>
              <a:t>: </a:t>
            </a:r>
            <a:r>
              <a:rPr lang="en-US" sz="1300" dirty="0">
                <a:latin typeface="Arial"/>
              </a:rPr>
              <a:t>(1)</a:t>
            </a:r>
            <a:endParaRPr lang="vi-VN" sz="1300" dirty="0">
              <a:latin typeface="Arial"/>
            </a:endParaRPr>
          </a:p>
          <a:p>
            <a:pPr marL="285750" indent="-285750">
              <a:buFontTx/>
              <a:buChar char="-"/>
              <a:defRPr/>
            </a:pPr>
            <a:r>
              <a:rPr lang="vi-VN" sz="1300" dirty="0">
                <a:latin typeface="Arial"/>
              </a:rPr>
              <a:t>Thêm </a:t>
            </a:r>
            <a:r>
              <a:rPr lang="vi-VN" sz="1300" dirty="0" err="1">
                <a:latin typeface="Arial"/>
              </a:rPr>
              <a:t>config</a:t>
            </a:r>
            <a:r>
              <a:rPr lang="vi-VN" sz="1300" dirty="0">
                <a:latin typeface="Arial"/>
              </a:rPr>
              <a:t> ở </a:t>
            </a:r>
            <a:r>
              <a:rPr lang="vi-VN" sz="1300" dirty="0" err="1">
                <a:latin typeface="Arial"/>
              </a:rPr>
              <a:t>màn</a:t>
            </a:r>
            <a:r>
              <a:rPr lang="vi-VN" sz="1300" dirty="0">
                <a:latin typeface="Arial"/>
              </a:rPr>
              <a:t> </a:t>
            </a:r>
            <a:r>
              <a:rPr lang="vi-VN" sz="1300" dirty="0" err="1">
                <a:latin typeface="Arial"/>
              </a:rPr>
              <a:t>hình</a:t>
            </a:r>
            <a:r>
              <a:rPr lang="vi-VN" sz="1300" dirty="0">
                <a:latin typeface="Arial"/>
              </a:rPr>
              <a:t> </a:t>
            </a:r>
            <a:r>
              <a:rPr lang="zh-CN" altLang="en-US" sz="1300" dirty="0">
                <a:latin typeface="Arial"/>
              </a:rPr>
              <a:t>线体产品配置</a:t>
            </a:r>
            <a:r>
              <a:rPr lang="vi-VN" altLang="zh-CN" sz="1300" dirty="0">
                <a:latin typeface="Arial"/>
              </a:rPr>
              <a:t> cho </a:t>
            </a:r>
            <a:r>
              <a:rPr lang="vi-VN" altLang="zh-CN" sz="1300" dirty="0" err="1">
                <a:latin typeface="Arial"/>
              </a:rPr>
              <a:t>line</a:t>
            </a:r>
            <a:r>
              <a:rPr lang="vi-VN" altLang="zh-CN" sz="1300" dirty="0">
                <a:latin typeface="Arial"/>
              </a:rPr>
              <a:t> A02-3F-S09A </a:t>
            </a:r>
            <a:r>
              <a:rPr lang="vi-VN" altLang="zh-CN" sz="1300" dirty="0" err="1">
                <a:latin typeface="Arial"/>
              </a:rPr>
              <a:t>và</a:t>
            </a:r>
            <a:r>
              <a:rPr lang="vi-VN" altLang="zh-CN" sz="1300" dirty="0">
                <a:latin typeface="Arial"/>
              </a:rPr>
              <a:t> A02-3F-S09B</a:t>
            </a:r>
            <a:endParaRPr lang="en-US" altLang="zh-CN" sz="1300" dirty="0">
              <a:latin typeface="Arial"/>
            </a:endParaRPr>
          </a:p>
          <a:p>
            <a:pPr>
              <a:defRPr/>
            </a:pPr>
            <a:r>
              <a:rPr lang="en-US" sz="1300" dirty="0">
                <a:latin typeface="Arial"/>
              </a:rPr>
              <a:t>Data </a:t>
            </a:r>
            <a:r>
              <a:rPr lang="vi-VN" sz="1300" dirty="0" err="1">
                <a:latin typeface="Arial"/>
              </a:rPr>
              <a:t>sẽ</a:t>
            </a:r>
            <a:r>
              <a:rPr lang="vi-VN" sz="1300" dirty="0">
                <a:latin typeface="Arial"/>
              </a:rPr>
              <a:t> </a:t>
            </a:r>
            <a:r>
              <a:rPr lang="vi-VN" sz="1300" dirty="0" err="1">
                <a:latin typeface="Arial"/>
              </a:rPr>
              <a:t>được</a:t>
            </a:r>
            <a:r>
              <a:rPr lang="vi-VN" sz="1300" dirty="0">
                <a:latin typeface="Arial"/>
              </a:rPr>
              <a:t> </a:t>
            </a:r>
            <a:r>
              <a:rPr lang="vi-VN" sz="1300" dirty="0" err="1">
                <a:latin typeface="Arial"/>
              </a:rPr>
              <a:t>insert</a:t>
            </a:r>
            <a:r>
              <a:rPr lang="vi-VN" sz="1300" dirty="0">
                <a:latin typeface="Arial"/>
              </a:rPr>
              <a:t> </a:t>
            </a:r>
            <a:r>
              <a:rPr lang="vi-VN" sz="1300" dirty="0" err="1">
                <a:latin typeface="Arial"/>
              </a:rPr>
              <a:t>vào</a:t>
            </a:r>
            <a:r>
              <a:rPr lang="vi-VN" sz="1300" dirty="0">
                <a:latin typeface="Arial"/>
              </a:rPr>
              <a:t> </a:t>
            </a:r>
            <a:r>
              <a:rPr lang="vi-VN" sz="1300" dirty="0" err="1">
                <a:latin typeface="Arial"/>
              </a:rPr>
              <a:t>bảng</a:t>
            </a:r>
            <a:r>
              <a:rPr lang="vi-VN" sz="1300" dirty="0">
                <a:latin typeface="Arial"/>
              </a:rPr>
              <a:t> </a:t>
            </a:r>
            <a:r>
              <a:rPr lang="vi-VN" sz="1300" dirty="0" err="1">
                <a:latin typeface="Arial"/>
              </a:rPr>
              <a:t>mes.mes_line_product_config</a:t>
            </a:r>
            <a:r>
              <a:rPr lang="vi-VN" sz="1300" dirty="0">
                <a:latin typeface="Arial"/>
              </a:rPr>
              <a:t> </a:t>
            </a:r>
            <a:endParaRPr lang="en-US" sz="1300" dirty="0">
              <a:latin typeface="Arial"/>
            </a:endParaRPr>
          </a:p>
          <a:p>
            <a:pPr>
              <a:defRPr/>
            </a:pPr>
            <a:endParaRPr lang="vi-VN" sz="1300" dirty="0">
              <a:latin typeface="Arial"/>
            </a:endParaRPr>
          </a:p>
        </p:txBody>
      </p:sp>
      <p:pic>
        <p:nvPicPr>
          <p:cNvPr id="12" name="Picture 11">
            <a:extLst>
              <a:ext uri="{FF2B5EF4-FFF2-40B4-BE49-F238E27FC236}">
                <a16:creationId xmlns:a16="http://schemas.microsoft.com/office/drawing/2014/main" id="{04ADDA48-0467-4B3C-8080-E9611A99DD24}"/>
              </a:ext>
            </a:extLst>
          </p:cNvPr>
          <p:cNvPicPr>
            <a:picLocks noChangeAspect="1"/>
          </p:cNvPicPr>
          <p:nvPr/>
        </p:nvPicPr>
        <p:blipFill>
          <a:blip r:embed="rId4"/>
          <a:stretch>
            <a:fillRect/>
          </a:stretch>
        </p:blipFill>
        <p:spPr>
          <a:xfrm>
            <a:off x="66675" y="4189016"/>
            <a:ext cx="11202963" cy="1305107"/>
          </a:xfrm>
          <a:prstGeom prst="rect">
            <a:avLst/>
          </a:prstGeom>
        </p:spPr>
      </p:pic>
    </p:spTree>
    <p:extLst>
      <p:ext uri="{BB962C8B-B14F-4D97-AF65-F5344CB8AC3E}">
        <p14:creationId xmlns:p14="http://schemas.microsoft.com/office/powerpoint/2010/main" val="6112257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F8817-1D0C-4468-8421-0CB5243CFBFB}"/>
              </a:ext>
            </a:extLst>
          </p:cNvPr>
          <p:cNvSpPr>
            <a:spLocks noGrp="1"/>
          </p:cNvSpPr>
          <p:nvPr>
            <p:ph type="title"/>
          </p:nvPr>
        </p:nvSpPr>
        <p:spPr/>
        <p:txBody>
          <a:bodyPr/>
          <a:lstStyle/>
          <a:p>
            <a:r>
              <a:rPr lang="vi-VN" dirty="0" err="1"/>
              <a:t>Scan</a:t>
            </a:r>
            <a:r>
              <a:rPr lang="vi-VN" dirty="0"/>
              <a:t> SMT INPUT-1</a:t>
            </a:r>
            <a:endParaRPr lang="en-US" dirty="0"/>
          </a:p>
        </p:txBody>
      </p:sp>
      <p:pic>
        <p:nvPicPr>
          <p:cNvPr id="3" name="Picture 2">
            <a:extLst>
              <a:ext uri="{FF2B5EF4-FFF2-40B4-BE49-F238E27FC236}">
                <a16:creationId xmlns:a16="http://schemas.microsoft.com/office/drawing/2014/main" id="{0EC132D6-76D7-48F2-80C3-FD777B217D79}"/>
              </a:ext>
            </a:extLst>
          </p:cNvPr>
          <p:cNvPicPr>
            <a:picLocks noChangeAspect="1"/>
          </p:cNvPicPr>
          <p:nvPr/>
        </p:nvPicPr>
        <p:blipFill>
          <a:blip r:embed="rId3"/>
          <a:stretch>
            <a:fillRect/>
          </a:stretch>
        </p:blipFill>
        <p:spPr>
          <a:xfrm>
            <a:off x="9525" y="1377541"/>
            <a:ext cx="9525000" cy="2927759"/>
          </a:xfrm>
          <a:prstGeom prst="rect">
            <a:avLst/>
          </a:prstGeom>
        </p:spPr>
      </p:pic>
      <p:sp>
        <p:nvSpPr>
          <p:cNvPr id="5" name="TextBox 4">
            <a:extLst>
              <a:ext uri="{FF2B5EF4-FFF2-40B4-BE49-F238E27FC236}">
                <a16:creationId xmlns:a16="http://schemas.microsoft.com/office/drawing/2014/main" id="{39DF276A-07C3-46A5-8A2A-689D38A71437}"/>
              </a:ext>
            </a:extLst>
          </p:cNvPr>
          <p:cNvSpPr txBox="1"/>
          <p:nvPr/>
        </p:nvSpPr>
        <p:spPr>
          <a:xfrm>
            <a:off x="9534525" y="1448998"/>
            <a:ext cx="2647949" cy="1292662"/>
          </a:xfrm>
          <a:prstGeom prst="rect">
            <a:avLst/>
          </a:prstGeom>
          <a:noFill/>
        </p:spPr>
        <p:txBody>
          <a:bodyPr wrap="square">
            <a:spAutoFit/>
          </a:bodyPr>
          <a:lstStyle/>
          <a:p>
            <a:pPr marL="285750" indent="-285750">
              <a:buFontTx/>
              <a:buChar char="-"/>
              <a:defRPr/>
            </a:pPr>
            <a:r>
              <a:rPr lang="vi-VN" sz="1300" dirty="0" err="1">
                <a:latin typeface="Arial"/>
              </a:rPr>
              <a:t>Vào</a:t>
            </a:r>
            <a:r>
              <a:rPr lang="vi-VN" sz="1300" dirty="0">
                <a:latin typeface="Arial"/>
              </a:rPr>
              <a:t> </a:t>
            </a:r>
            <a:r>
              <a:rPr lang="vi-VN" sz="1300" dirty="0" err="1">
                <a:latin typeface="Arial"/>
              </a:rPr>
              <a:t>màn</a:t>
            </a:r>
            <a:r>
              <a:rPr lang="vi-VN" sz="1300" dirty="0">
                <a:latin typeface="Arial"/>
              </a:rPr>
              <a:t> </a:t>
            </a:r>
            <a:r>
              <a:rPr lang="vi-VN" sz="1300" dirty="0" err="1">
                <a:latin typeface="Arial"/>
              </a:rPr>
              <a:t>hình</a:t>
            </a:r>
            <a:r>
              <a:rPr lang="zh-TW" altLang="en-US" sz="1300" dirty="0">
                <a:latin typeface="Arial"/>
              </a:rPr>
              <a:t>换线管理</a:t>
            </a:r>
            <a:r>
              <a:rPr lang="vi-VN" altLang="zh-TW" sz="1300" dirty="0">
                <a:latin typeface="Arial"/>
              </a:rPr>
              <a:t> </a:t>
            </a:r>
            <a:r>
              <a:rPr lang="vi-VN" altLang="zh-TW" sz="1300" dirty="0" err="1">
                <a:latin typeface="Arial"/>
              </a:rPr>
              <a:t>chọn</a:t>
            </a:r>
            <a:r>
              <a:rPr lang="vi-VN" altLang="zh-TW" sz="1300" dirty="0">
                <a:latin typeface="Arial"/>
              </a:rPr>
              <a:t> </a:t>
            </a:r>
            <a:r>
              <a:rPr lang="vi-VN" altLang="zh-TW" sz="1300" dirty="0" err="1">
                <a:latin typeface="Arial"/>
              </a:rPr>
              <a:t>line</a:t>
            </a:r>
            <a:r>
              <a:rPr lang="vi-VN" altLang="zh-TW" sz="1300" dirty="0">
                <a:latin typeface="Arial"/>
              </a:rPr>
              <a:t> </a:t>
            </a:r>
            <a:r>
              <a:rPr lang="vi-VN" altLang="zh-TW" sz="1300" dirty="0" err="1">
                <a:latin typeface="Arial"/>
              </a:rPr>
              <a:t>và</a:t>
            </a:r>
            <a:r>
              <a:rPr lang="vi-VN" altLang="zh-TW" sz="1300" dirty="0">
                <a:latin typeface="Arial"/>
              </a:rPr>
              <a:t> </a:t>
            </a:r>
            <a:r>
              <a:rPr lang="vi-VN" altLang="zh-TW" sz="1300" dirty="0" err="1">
                <a:latin typeface="Arial"/>
              </a:rPr>
              <a:t>chọn</a:t>
            </a:r>
            <a:r>
              <a:rPr lang="vi-VN" altLang="zh-TW" sz="1300" dirty="0">
                <a:latin typeface="Arial"/>
              </a:rPr>
              <a:t> </a:t>
            </a:r>
            <a:r>
              <a:rPr lang="vi-VN" altLang="zh-TW" sz="1300" dirty="0" err="1">
                <a:latin typeface="Arial"/>
              </a:rPr>
              <a:t>nút</a:t>
            </a:r>
            <a:r>
              <a:rPr lang="vi-VN" altLang="zh-TW" sz="1300" dirty="0">
                <a:latin typeface="Arial"/>
              </a:rPr>
              <a:t> </a:t>
            </a:r>
            <a:r>
              <a:rPr lang="vi-VN" altLang="zh-TW" sz="1300" dirty="0" err="1">
                <a:latin typeface="Arial"/>
              </a:rPr>
              <a:t>Product</a:t>
            </a:r>
            <a:r>
              <a:rPr lang="vi-VN" altLang="zh-TW" sz="1300" dirty="0">
                <a:latin typeface="Arial"/>
              </a:rPr>
              <a:t> </a:t>
            </a:r>
            <a:r>
              <a:rPr lang="vi-VN" altLang="zh-TW" sz="1300" dirty="0" err="1">
                <a:latin typeface="Arial"/>
              </a:rPr>
              <a:t>line</a:t>
            </a:r>
            <a:r>
              <a:rPr lang="vi-VN" altLang="zh-TW" sz="1300" dirty="0">
                <a:latin typeface="Arial"/>
              </a:rPr>
              <a:t> </a:t>
            </a:r>
            <a:r>
              <a:rPr lang="vi-VN" altLang="zh-TW" sz="1300" dirty="0" err="1">
                <a:latin typeface="Arial"/>
              </a:rPr>
              <a:t>change</a:t>
            </a:r>
            <a:endParaRPr lang="vi-VN" altLang="zh-TW" sz="1300" dirty="0">
              <a:latin typeface="Arial"/>
            </a:endParaRPr>
          </a:p>
          <a:p>
            <a:pPr marL="285750" indent="-285750">
              <a:buFontTx/>
              <a:buChar char="-"/>
              <a:defRPr/>
            </a:pPr>
            <a:r>
              <a:rPr lang="vi-VN" sz="1300" dirty="0" err="1">
                <a:latin typeface="Arial"/>
              </a:rPr>
              <a:t>Data</a:t>
            </a:r>
            <a:r>
              <a:rPr lang="vi-VN" sz="1300" dirty="0">
                <a:latin typeface="Arial"/>
              </a:rPr>
              <a:t> </a:t>
            </a:r>
            <a:r>
              <a:rPr lang="vi-VN" sz="1300" dirty="0" err="1">
                <a:latin typeface="Arial"/>
              </a:rPr>
              <a:t>insert</a:t>
            </a:r>
            <a:r>
              <a:rPr lang="vi-VN" sz="1300" dirty="0">
                <a:latin typeface="Arial"/>
              </a:rPr>
              <a:t> </a:t>
            </a:r>
            <a:r>
              <a:rPr lang="vi-VN" sz="1300" dirty="0" err="1">
                <a:latin typeface="Arial"/>
              </a:rPr>
              <a:t>đồng</a:t>
            </a:r>
            <a:r>
              <a:rPr lang="vi-VN" sz="1300" dirty="0">
                <a:latin typeface="Arial"/>
              </a:rPr>
              <a:t> </a:t>
            </a:r>
            <a:r>
              <a:rPr lang="vi-VN" sz="1300" dirty="0" err="1">
                <a:latin typeface="Arial"/>
              </a:rPr>
              <a:t>thời</a:t>
            </a:r>
            <a:r>
              <a:rPr lang="vi-VN" sz="1300" dirty="0">
                <a:latin typeface="Arial"/>
              </a:rPr>
              <a:t> </a:t>
            </a:r>
            <a:r>
              <a:rPr lang="vi-VN" sz="1300" dirty="0" err="1">
                <a:latin typeface="Arial"/>
              </a:rPr>
              <a:t>vào</a:t>
            </a:r>
            <a:r>
              <a:rPr lang="vi-VN" sz="1300" dirty="0">
                <a:latin typeface="Arial"/>
              </a:rPr>
              <a:t> 2 </a:t>
            </a:r>
            <a:r>
              <a:rPr lang="vi-VN" sz="1300" dirty="0" err="1">
                <a:latin typeface="Arial"/>
              </a:rPr>
              <a:t>bảng</a:t>
            </a:r>
            <a:r>
              <a:rPr lang="vi-VN" sz="1300" dirty="0">
                <a:latin typeface="Arial"/>
              </a:rPr>
              <a:t> </a:t>
            </a:r>
            <a:r>
              <a:rPr lang="vi-VN" sz="1300" dirty="0" err="1">
                <a:solidFill>
                  <a:schemeClr val="bg2">
                    <a:lumMod val="50000"/>
                  </a:schemeClr>
                </a:solidFill>
                <a:latin typeface="Arial"/>
              </a:rPr>
              <a:t>mes_line_status</a:t>
            </a:r>
            <a:r>
              <a:rPr lang="vi-VN" sz="1300" dirty="0">
                <a:solidFill>
                  <a:schemeClr val="bg2">
                    <a:lumMod val="50000"/>
                  </a:schemeClr>
                </a:solidFill>
                <a:latin typeface="Arial"/>
              </a:rPr>
              <a:t> </a:t>
            </a:r>
            <a:r>
              <a:rPr lang="vi-VN" sz="1300" dirty="0" err="1">
                <a:latin typeface="Arial"/>
              </a:rPr>
              <a:t>và</a:t>
            </a:r>
            <a:r>
              <a:rPr lang="vi-VN" sz="1300" dirty="0">
                <a:latin typeface="Arial"/>
              </a:rPr>
              <a:t> </a:t>
            </a:r>
            <a:r>
              <a:rPr lang="vi-VN" sz="1300" dirty="0" err="1">
                <a:solidFill>
                  <a:schemeClr val="bg2">
                    <a:lumMod val="50000"/>
                  </a:schemeClr>
                </a:solidFill>
                <a:latin typeface="Arial"/>
              </a:rPr>
              <a:t>mes_line_operate_log</a:t>
            </a:r>
            <a:endParaRPr lang="vi-VN" sz="1300" dirty="0">
              <a:solidFill>
                <a:schemeClr val="bg2">
                  <a:lumMod val="50000"/>
                </a:schemeClr>
              </a:solidFill>
              <a:latin typeface="Arial"/>
            </a:endParaRPr>
          </a:p>
        </p:txBody>
      </p:sp>
      <p:sp>
        <p:nvSpPr>
          <p:cNvPr id="6" name="Rectangle: Rounded Corners 5">
            <a:extLst>
              <a:ext uri="{FF2B5EF4-FFF2-40B4-BE49-F238E27FC236}">
                <a16:creationId xmlns:a16="http://schemas.microsoft.com/office/drawing/2014/main" id="{BB4FFCE5-3ACC-424E-87F0-35F426D33CFF}"/>
              </a:ext>
            </a:extLst>
          </p:cNvPr>
          <p:cNvSpPr/>
          <p:nvPr/>
        </p:nvSpPr>
        <p:spPr>
          <a:xfrm>
            <a:off x="4752975" y="3200400"/>
            <a:ext cx="723900" cy="21907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6F19281E-5A0A-47A2-A7CF-7C0A8B2AA910}"/>
              </a:ext>
            </a:extLst>
          </p:cNvPr>
          <p:cNvPicPr>
            <a:picLocks noChangeAspect="1"/>
          </p:cNvPicPr>
          <p:nvPr/>
        </p:nvPicPr>
        <p:blipFill>
          <a:blip r:embed="rId4"/>
          <a:stretch>
            <a:fillRect/>
          </a:stretch>
        </p:blipFill>
        <p:spPr>
          <a:xfrm>
            <a:off x="9525" y="4225175"/>
            <a:ext cx="9240540" cy="1175159"/>
          </a:xfrm>
          <a:prstGeom prst="rect">
            <a:avLst/>
          </a:prstGeom>
        </p:spPr>
      </p:pic>
      <p:pic>
        <p:nvPicPr>
          <p:cNvPr id="10" name="Picture 9">
            <a:extLst>
              <a:ext uri="{FF2B5EF4-FFF2-40B4-BE49-F238E27FC236}">
                <a16:creationId xmlns:a16="http://schemas.microsoft.com/office/drawing/2014/main" id="{ACB30BA1-1469-4B83-BBAC-8A793FE9600D}"/>
              </a:ext>
            </a:extLst>
          </p:cNvPr>
          <p:cNvPicPr>
            <a:picLocks noChangeAspect="1"/>
          </p:cNvPicPr>
          <p:nvPr/>
        </p:nvPicPr>
        <p:blipFill>
          <a:blip r:embed="rId5"/>
          <a:stretch>
            <a:fillRect/>
          </a:stretch>
        </p:blipFill>
        <p:spPr>
          <a:xfrm>
            <a:off x="9525" y="5450705"/>
            <a:ext cx="9869277" cy="1286054"/>
          </a:xfrm>
          <a:prstGeom prst="rect">
            <a:avLst/>
          </a:prstGeom>
        </p:spPr>
      </p:pic>
    </p:spTree>
    <p:extLst>
      <p:ext uri="{BB962C8B-B14F-4D97-AF65-F5344CB8AC3E}">
        <p14:creationId xmlns:p14="http://schemas.microsoft.com/office/powerpoint/2010/main" val="23099833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A32BC-07AD-4698-BB10-4651773750F4}"/>
              </a:ext>
            </a:extLst>
          </p:cNvPr>
          <p:cNvSpPr>
            <a:spLocks noGrp="1"/>
          </p:cNvSpPr>
          <p:nvPr>
            <p:ph type="title"/>
          </p:nvPr>
        </p:nvSpPr>
        <p:spPr/>
        <p:txBody>
          <a:bodyPr/>
          <a:lstStyle/>
          <a:p>
            <a:r>
              <a:rPr lang="vi-VN" dirty="0" err="1"/>
              <a:t>Scan</a:t>
            </a:r>
            <a:r>
              <a:rPr lang="vi-VN" dirty="0"/>
              <a:t> SMT INPUT-1</a:t>
            </a:r>
            <a:endParaRPr lang="en-US" dirty="0"/>
          </a:p>
        </p:txBody>
      </p:sp>
      <p:pic>
        <p:nvPicPr>
          <p:cNvPr id="4" name="Picture 3">
            <a:extLst>
              <a:ext uri="{FF2B5EF4-FFF2-40B4-BE49-F238E27FC236}">
                <a16:creationId xmlns:a16="http://schemas.microsoft.com/office/drawing/2014/main" id="{2A093EE6-83AE-4D22-ADE6-B379997BB156}"/>
              </a:ext>
            </a:extLst>
          </p:cNvPr>
          <p:cNvPicPr>
            <a:picLocks noChangeAspect="1"/>
          </p:cNvPicPr>
          <p:nvPr/>
        </p:nvPicPr>
        <p:blipFill>
          <a:blip r:embed="rId3"/>
          <a:stretch>
            <a:fillRect/>
          </a:stretch>
        </p:blipFill>
        <p:spPr>
          <a:xfrm>
            <a:off x="0" y="1478642"/>
            <a:ext cx="8115300" cy="2074183"/>
          </a:xfrm>
          <a:prstGeom prst="rect">
            <a:avLst/>
          </a:prstGeom>
        </p:spPr>
      </p:pic>
      <p:sp>
        <p:nvSpPr>
          <p:cNvPr id="5" name="TextBox 4">
            <a:extLst>
              <a:ext uri="{FF2B5EF4-FFF2-40B4-BE49-F238E27FC236}">
                <a16:creationId xmlns:a16="http://schemas.microsoft.com/office/drawing/2014/main" id="{9539F573-5D07-470C-9676-DA6D85A57F68}"/>
              </a:ext>
            </a:extLst>
          </p:cNvPr>
          <p:cNvSpPr txBox="1"/>
          <p:nvPr/>
        </p:nvSpPr>
        <p:spPr>
          <a:xfrm>
            <a:off x="8162925" y="1478642"/>
            <a:ext cx="4029075" cy="1292662"/>
          </a:xfrm>
          <a:prstGeom prst="rect">
            <a:avLst/>
          </a:prstGeom>
          <a:noFill/>
        </p:spPr>
        <p:txBody>
          <a:bodyPr wrap="square">
            <a:spAutoFit/>
          </a:bodyPr>
          <a:lstStyle/>
          <a:p>
            <a:pPr>
              <a:defRPr/>
            </a:pPr>
            <a:r>
              <a:rPr lang="vi-VN" sz="1300" dirty="0">
                <a:latin typeface="Arial"/>
              </a:rPr>
              <a:t>Nguyên nhân: chưa </a:t>
            </a:r>
            <a:r>
              <a:rPr lang="vi-VN" sz="1300" dirty="0" err="1">
                <a:latin typeface="Arial"/>
              </a:rPr>
              <a:t>online</a:t>
            </a:r>
            <a:r>
              <a:rPr lang="vi-VN" sz="1300" dirty="0">
                <a:latin typeface="Arial"/>
              </a:rPr>
              <a:t> </a:t>
            </a:r>
            <a:r>
              <a:rPr lang="vi-VN" sz="1300" dirty="0" err="1">
                <a:latin typeface="Arial"/>
              </a:rPr>
              <a:t>fixture</a:t>
            </a:r>
            <a:endParaRPr lang="vi-VN" sz="1300" dirty="0">
              <a:latin typeface="Arial"/>
            </a:endParaRPr>
          </a:p>
          <a:p>
            <a:pPr>
              <a:defRPr/>
            </a:pPr>
            <a:r>
              <a:rPr lang="vi-VN" sz="1300" dirty="0" err="1">
                <a:latin typeface="Arial"/>
              </a:rPr>
              <a:t>Kiểm</a:t>
            </a:r>
            <a:r>
              <a:rPr lang="vi-VN" sz="1300" dirty="0">
                <a:latin typeface="Arial"/>
              </a:rPr>
              <a:t> tra </a:t>
            </a:r>
            <a:r>
              <a:rPr lang="vi-VN" sz="1300" dirty="0" err="1">
                <a:latin typeface="Arial"/>
              </a:rPr>
              <a:t>dữ</a:t>
            </a:r>
            <a:r>
              <a:rPr lang="vi-VN" sz="1300" dirty="0">
                <a:latin typeface="Arial"/>
              </a:rPr>
              <a:t> </a:t>
            </a:r>
            <a:r>
              <a:rPr lang="vi-VN" sz="1300" dirty="0" err="1">
                <a:latin typeface="Arial"/>
              </a:rPr>
              <a:t>liệu</a:t>
            </a:r>
            <a:r>
              <a:rPr lang="vi-VN" sz="1300" dirty="0">
                <a:latin typeface="Arial"/>
              </a:rPr>
              <a:t> trong </a:t>
            </a:r>
            <a:r>
              <a:rPr lang="vi-VN" sz="1300" dirty="0" err="1">
                <a:latin typeface="Arial"/>
              </a:rPr>
              <a:t>bảng</a:t>
            </a:r>
            <a:r>
              <a:rPr lang="vi-VN" sz="1300" dirty="0">
                <a:latin typeface="Arial"/>
              </a:rPr>
              <a:t> </a:t>
            </a:r>
            <a:r>
              <a:rPr lang="en-US" sz="1300" dirty="0" err="1">
                <a:solidFill>
                  <a:srgbClr val="000000"/>
                </a:solidFill>
                <a:effectLst/>
                <a:latin typeface="Courier New" panose="02070309020205020404" pitchFamily="49" charset="0"/>
              </a:rPr>
              <a:t>mes.mes_fixture_tool_bom</a:t>
            </a:r>
            <a:endParaRPr lang="vi-VN" sz="1300" dirty="0">
              <a:solidFill>
                <a:srgbClr val="000000"/>
              </a:solidFill>
              <a:latin typeface="Courier New" panose="02070309020205020404" pitchFamily="49" charset="0"/>
            </a:endParaRPr>
          </a:p>
          <a:p>
            <a:pPr>
              <a:defRPr/>
            </a:pPr>
            <a:r>
              <a:rPr lang="vi-VN" sz="1300" dirty="0" err="1">
                <a:solidFill>
                  <a:srgbClr val="000000"/>
                </a:solidFill>
                <a:effectLst/>
                <a:latin typeface="+mj-lt"/>
              </a:rPr>
              <a:t>Là</a:t>
            </a:r>
            <a:r>
              <a:rPr lang="vi-VN" sz="1300" dirty="0">
                <a:solidFill>
                  <a:srgbClr val="000000"/>
                </a:solidFill>
                <a:latin typeface="+mj-lt"/>
              </a:rPr>
              <a:t> </a:t>
            </a:r>
            <a:r>
              <a:rPr lang="vi-VN" sz="1300" dirty="0" err="1">
                <a:solidFill>
                  <a:srgbClr val="000000"/>
                </a:solidFill>
                <a:latin typeface="+mj-lt"/>
              </a:rPr>
              <a:t>các</a:t>
            </a:r>
            <a:r>
              <a:rPr lang="vi-VN" sz="1300" dirty="0">
                <a:solidFill>
                  <a:srgbClr val="000000"/>
                </a:solidFill>
                <a:latin typeface="+mj-lt"/>
              </a:rPr>
              <a:t> </a:t>
            </a:r>
            <a:r>
              <a:rPr lang="vi-VN" sz="1300" dirty="0" err="1">
                <a:solidFill>
                  <a:srgbClr val="000000"/>
                </a:solidFill>
                <a:latin typeface="+mj-lt"/>
              </a:rPr>
              <a:t>fixture</a:t>
            </a:r>
            <a:r>
              <a:rPr lang="vi-VN" sz="1300" dirty="0">
                <a:solidFill>
                  <a:srgbClr val="000000"/>
                </a:solidFill>
                <a:latin typeface="+mj-lt"/>
              </a:rPr>
              <a:t> </a:t>
            </a:r>
            <a:r>
              <a:rPr lang="vi-VN" sz="1300" dirty="0" err="1">
                <a:solidFill>
                  <a:srgbClr val="000000"/>
                </a:solidFill>
                <a:latin typeface="+mj-lt"/>
              </a:rPr>
              <a:t>cần</a:t>
            </a:r>
            <a:r>
              <a:rPr lang="vi-VN" sz="1300" dirty="0">
                <a:solidFill>
                  <a:srgbClr val="000000"/>
                </a:solidFill>
                <a:latin typeface="+mj-lt"/>
              </a:rPr>
              <a:t> </a:t>
            </a:r>
            <a:r>
              <a:rPr lang="vi-VN" sz="1300" dirty="0" err="1">
                <a:solidFill>
                  <a:srgbClr val="000000"/>
                </a:solidFill>
                <a:latin typeface="+mj-lt"/>
              </a:rPr>
              <a:t>online</a:t>
            </a:r>
            <a:r>
              <a:rPr lang="vi-VN" sz="1300" dirty="0">
                <a:solidFill>
                  <a:srgbClr val="000000"/>
                </a:solidFill>
                <a:latin typeface="+mj-lt"/>
              </a:rPr>
              <a:t> </a:t>
            </a:r>
            <a:r>
              <a:rPr lang="vi-VN" sz="1300" dirty="0" err="1">
                <a:solidFill>
                  <a:srgbClr val="000000"/>
                </a:solidFill>
                <a:latin typeface="+mj-lt"/>
              </a:rPr>
              <a:t>để</a:t>
            </a:r>
            <a:r>
              <a:rPr lang="vi-VN" sz="1300" dirty="0">
                <a:solidFill>
                  <a:srgbClr val="000000"/>
                </a:solidFill>
                <a:latin typeface="+mj-lt"/>
              </a:rPr>
              <a:t> </a:t>
            </a:r>
            <a:r>
              <a:rPr lang="vi-VN" sz="1300" dirty="0" err="1">
                <a:solidFill>
                  <a:srgbClr val="000000"/>
                </a:solidFill>
                <a:latin typeface="+mj-lt"/>
              </a:rPr>
              <a:t>sảo</a:t>
            </a:r>
            <a:r>
              <a:rPr lang="vi-VN" sz="1300" dirty="0">
                <a:solidFill>
                  <a:srgbClr val="000000"/>
                </a:solidFill>
                <a:latin typeface="+mj-lt"/>
              </a:rPr>
              <a:t> qua </a:t>
            </a:r>
            <a:r>
              <a:rPr lang="vi-VN" sz="1300" dirty="0" err="1">
                <a:solidFill>
                  <a:srgbClr val="000000"/>
                </a:solidFill>
                <a:latin typeface="+mj-lt"/>
              </a:rPr>
              <a:t>trạm</a:t>
            </a:r>
            <a:r>
              <a:rPr lang="vi-VN" sz="1300" dirty="0">
                <a:solidFill>
                  <a:srgbClr val="000000"/>
                </a:solidFill>
                <a:latin typeface="+mj-lt"/>
              </a:rPr>
              <a:t> tương </a:t>
            </a:r>
            <a:r>
              <a:rPr lang="vi-VN" sz="1300" dirty="0" err="1">
                <a:solidFill>
                  <a:srgbClr val="000000"/>
                </a:solidFill>
                <a:latin typeface="+mj-lt"/>
              </a:rPr>
              <a:t>ứng</a:t>
            </a:r>
            <a:r>
              <a:rPr lang="vi-VN" sz="1300" dirty="0">
                <a:solidFill>
                  <a:srgbClr val="000000"/>
                </a:solidFill>
                <a:latin typeface="+mj-lt"/>
              </a:rPr>
              <a:t> ở </a:t>
            </a:r>
            <a:r>
              <a:rPr lang="vi-VN" sz="1300" dirty="0" err="1">
                <a:solidFill>
                  <a:srgbClr val="000000"/>
                </a:solidFill>
                <a:latin typeface="+mj-lt"/>
              </a:rPr>
              <a:t>cột</a:t>
            </a:r>
            <a:r>
              <a:rPr lang="vi-VN" sz="1300" dirty="0">
                <a:solidFill>
                  <a:srgbClr val="000000"/>
                </a:solidFill>
                <a:latin typeface="+mj-lt"/>
              </a:rPr>
              <a:t> </a:t>
            </a:r>
            <a:r>
              <a:rPr lang="vi-VN" sz="1300" dirty="0" err="1">
                <a:solidFill>
                  <a:srgbClr val="000000"/>
                </a:solidFill>
                <a:latin typeface="+mj-lt"/>
              </a:rPr>
              <a:t>process_code</a:t>
            </a:r>
            <a:r>
              <a:rPr lang="en-US" sz="1300" dirty="0">
                <a:solidFill>
                  <a:srgbClr val="000000"/>
                </a:solidFill>
                <a:effectLst/>
                <a:latin typeface="+mj-lt"/>
              </a:rPr>
              <a:t> </a:t>
            </a:r>
          </a:p>
          <a:p>
            <a:pPr>
              <a:defRPr/>
            </a:pPr>
            <a:endParaRPr lang="vi-VN" sz="1300" dirty="0">
              <a:latin typeface="Arial"/>
            </a:endParaRPr>
          </a:p>
        </p:txBody>
      </p:sp>
      <p:pic>
        <p:nvPicPr>
          <p:cNvPr id="7" name="Picture 6">
            <a:extLst>
              <a:ext uri="{FF2B5EF4-FFF2-40B4-BE49-F238E27FC236}">
                <a16:creationId xmlns:a16="http://schemas.microsoft.com/office/drawing/2014/main" id="{BAC9A5E8-5CA1-4499-8D8F-79FC4D0B10F7}"/>
              </a:ext>
            </a:extLst>
          </p:cNvPr>
          <p:cNvPicPr>
            <a:picLocks noChangeAspect="1"/>
          </p:cNvPicPr>
          <p:nvPr/>
        </p:nvPicPr>
        <p:blipFill>
          <a:blip r:embed="rId4"/>
          <a:stretch>
            <a:fillRect/>
          </a:stretch>
        </p:blipFill>
        <p:spPr>
          <a:xfrm>
            <a:off x="0" y="3886648"/>
            <a:ext cx="11441122" cy="1200318"/>
          </a:xfrm>
          <a:prstGeom prst="rect">
            <a:avLst/>
          </a:prstGeom>
        </p:spPr>
      </p:pic>
    </p:spTree>
    <p:extLst>
      <p:ext uri="{BB962C8B-B14F-4D97-AF65-F5344CB8AC3E}">
        <p14:creationId xmlns:p14="http://schemas.microsoft.com/office/powerpoint/2010/main" val="31516608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CF05B5-58FA-4A3A-8BCC-FD481113BA2F}"/>
              </a:ext>
            </a:extLst>
          </p:cNvPr>
          <p:cNvPicPr>
            <a:picLocks noChangeAspect="1"/>
          </p:cNvPicPr>
          <p:nvPr/>
        </p:nvPicPr>
        <p:blipFill>
          <a:blip r:embed="rId2"/>
          <a:stretch>
            <a:fillRect/>
          </a:stretch>
        </p:blipFill>
        <p:spPr>
          <a:xfrm>
            <a:off x="1" y="1362405"/>
            <a:ext cx="8745170" cy="3507585"/>
          </a:xfrm>
          <a:prstGeom prst="rect">
            <a:avLst/>
          </a:prstGeom>
        </p:spPr>
      </p:pic>
      <p:pic>
        <p:nvPicPr>
          <p:cNvPr id="6" name="Picture 5">
            <a:extLst>
              <a:ext uri="{FF2B5EF4-FFF2-40B4-BE49-F238E27FC236}">
                <a16:creationId xmlns:a16="http://schemas.microsoft.com/office/drawing/2014/main" id="{01F884E5-45CD-4E26-8520-7C565EB9F442}"/>
              </a:ext>
            </a:extLst>
          </p:cNvPr>
          <p:cNvPicPr>
            <a:picLocks noChangeAspect="1"/>
          </p:cNvPicPr>
          <p:nvPr/>
        </p:nvPicPr>
        <p:blipFill>
          <a:blip r:embed="rId3"/>
          <a:stretch>
            <a:fillRect/>
          </a:stretch>
        </p:blipFill>
        <p:spPr>
          <a:xfrm>
            <a:off x="0" y="4869990"/>
            <a:ext cx="8745170" cy="1009791"/>
          </a:xfrm>
          <a:prstGeom prst="rect">
            <a:avLst/>
          </a:prstGeom>
        </p:spPr>
      </p:pic>
      <p:sp>
        <p:nvSpPr>
          <p:cNvPr id="7" name="TextBox 6">
            <a:extLst>
              <a:ext uri="{FF2B5EF4-FFF2-40B4-BE49-F238E27FC236}">
                <a16:creationId xmlns:a16="http://schemas.microsoft.com/office/drawing/2014/main" id="{7BDED076-15EB-4906-849F-E0AEA6FEEAEF}"/>
              </a:ext>
            </a:extLst>
          </p:cNvPr>
          <p:cNvSpPr txBox="1"/>
          <p:nvPr/>
        </p:nvSpPr>
        <p:spPr>
          <a:xfrm>
            <a:off x="8745171" y="1362405"/>
            <a:ext cx="3446829" cy="1692771"/>
          </a:xfrm>
          <a:prstGeom prst="rect">
            <a:avLst/>
          </a:prstGeom>
          <a:noFill/>
        </p:spPr>
        <p:txBody>
          <a:bodyPr wrap="square">
            <a:spAutoFit/>
          </a:bodyPr>
          <a:lstStyle/>
          <a:p>
            <a:pPr marL="285750" indent="-285750">
              <a:buFontTx/>
              <a:buChar char="-"/>
              <a:defRPr/>
            </a:pPr>
            <a:r>
              <a:rPr lang="vi-VN" sz="1300" dirty="0" err="1">
                <a:solidFill>
                  <a:srgbClr val="000000"/>
                </a:solidFill>
                <a:effectLst/>
                <a:latin typeface="+mj-lt"/>
              </a:rPr>
              <a:t>Xử</a:t>
            </a:r>
            <a:r>
              <a:rPr lang="vi-VN" sz="1300" dirty="0">
                <a:solidFill>
                  <a:srgbClr val="000000"/>
                </a:solidFill>
                <a:effectLst/>
                <a:latin typeface="+mj-lt"/>
              </a:rPr>
              <a:t> </a:t>
            </a:r>
            <a:r>
              <a:rPr lang="vi-VN" sz="1300" dirty="0" err="1">
                <a:solidFill>
                  <a:srgbClr val="000000"/>
                </a:solidFill>
                <a:effectLst/>
                <a:latin typeface="+mj-lt"/>
              </a:rPr>
              <a:t>lý</a:t>
            </a:r>
            <a:r>
              <a:rPr lang="vi-VN" sz="1300" dirty="0">
                <a:solidFill>
                  <a:srgbClr val="000000"/>
                </a:solidFill>
                <a:effectLst/>
                <a:latin typeface="+mj-lt"/>
              </a:rPr>
              <a:t>: </a:t>
            </a:r>
            <a:r>
              <a:rPr lang="vi-VN" sz="1300" dirty="0" err="1">
                <a:solidFill>
                  <a:srgbClr val="000000"/>
                </a:solidFill>
                <a:effectLst/>
                <a:latin typeface="+mj-lt"/>
              </a:rPr>
              <a:t>sảo</a:t>
            </a:r>
            <a:r>
              <a:rPr lang="vi-VN" sz="1300" dirty="0">
                <a:solidFill>
                  <a:srgbClr val="000000"/>
                </a:solidFill>
                <a:effectLst/>
                <a:latin typeface="+mj-lt"/>
              </a:rPr>
              <a:t> </a:t>
            </a:r>
            <a:r>
              <a:rPr lang="vi-VN" sz="1300" dirty="0" err="1">
                <a:solidFill>
                  <a:srgbClr val="000000"/>
                </a:solidFill>
                <a:effectLst/>
                <a:latin typeface="+mj-lt"/>
              </a:rPr>
              <a:t>online</a:t>
            </a:r>
            <a:r>
              <a:rPr lang="vi-VN" sz="1300" dirty="0">
                <a:solidFill>
                  <a:srgbClr val="000000"/>
                </a:solidFill>
                <a:effectLst/>
                <a:latin typeface="+mj-lt"/>
              </a:rPr>
              <a:t> </a:t>
            </a:r>
            <a:r>
              <a:rPr lang="vi-VN" sz="1300" dirty="0" err="1">
                <a:solidFill>
                  <a:srgbClr val="000000"/>
                </a:solidFill>
                <a:effectLst/>
                <a:latin typeface="+mj-lt"/>
              </a:rPr>
              <a:t>fixture</a:t>
            </a:r>
            <a:r>
              <a:rPr lang="vi-VN" sz="1300" dirty="0">
                <a:solidFill>
                  <a:srgbClr val="000000"/>
                </a:solidFill>
                <a:effectLst/>
                <a:latin typeface="+mj-lt"/>
              </a:rPr>
              <a:t> ở </a:t>
            </a:r>
            <a:r>
              <a:rPr lang="vi-VN" sz="1300" dirty="0" err="1">
                <a:solidFill>
                  <a:srgbClr val="000000"/>
                </a:solidFill>
                <a:effectLst/>
                <a:latin typeface="+mj-lt"/>
              </a:rPr>
              <a:t>màn</a:t>
            </a:r>
            <a:r>
              <a:rPr lang="vi-VN" sz="1300" dirty="0">
                <a:solidFill>
                  <a:srgbClr val="000000"/>
                </a:solidFill>
                <a:effectLst/>
                <a:latin typeface="+mj-lt"/>
              </a:rPr>
              <a:t> </a:t>
            </a:r>
            <a:r>
              <a:rPr lang="vi-VN" sz="1300" dirty="0" err="1">
                <a:solidFill>
                  <a:srgbClr val="000000"/>
                </a:solidFill>
                <a:effectLst/>
                <a:latin typeface="+mj-lt"/>
              </a:rPr>
              <a:t>hình</a:t>
            </a:r>
            <a:r>
              <a:rPr lang="vi-VN" sz="1300" dirty="0">
                <a:solidFill>
                  <a:srgbClr val="000000"/>
                </a:solidFill>
                <a:effectLst/>
                <a:latin typeface="+mj-lt"/>
              </a:rPr>
              <a:t> </a:t>
            </a:r>
            <a:r>
              <a:rPr lang="zh-CN" altLang="en-US" sz="1300" dirty="0">
                <a:solidFill>
                  <a:srgbClr val="000000"/>
                </a:solidFill>
                <a:effectLst/>
                <a:latin typeface="+mj-lt"/>
              </a:rPr>
              <a:t>治工具上下线</a:t>
            </a:r>
            <a:endParaRPr lang="vi-VN" altLang="zh-CN" sz="1300" dirty="0">
              <a:solidFill>
                <a:srgbClr val="000000"/>
              </a:solidFill>
              <a:effectLst/>
              <a:latin typeface="+mj-lt"/>
            </a:endParaRPr>
          </a:p>
          <a:p>
            <a:pPr marL="285750" indent="-285750">
              <a:buFontTx/>
              <a:buChar char="-"/>
              <a:defRPr/>
            </a:pPr>
            <a:r>
              <a:rPr lang="vi-VN" sz="1300" dirty="0">
                <a:solidFill>
                  <a:srgbClr val="000000"/>
                </a:solidFill>
                <a:latin typeface="+mj-lt"/>
              </a:rPr>
              <a:t>Sau khi </a:t>
            </a:r>
            <a:r>
              <a:rPr lang="vi-VN" sz="1300" dirty="0" err="1">
                <a:solidFill>
                  <a:srgbClr val="000000"/>
                </a:solidFill>
                <a:latin typeface="+mj-lt"/>
              </a:rPr>
              <a:t>scan</a:t>
            </a:r>
            <a:r>
              <a:rPr lang="vi-VN" sz="1300" dirty="0">
                <a:solidFill>
                  <a:srgbClr val="000000"/>
                </a:solidFill>
                <a:latin typeface="+mj-lt"/>
              </a:rPr>
              <a:t> </a:t>
            </a:r>
            <a:r>
              <a:rPr lang="vi-VN" sz="1300" dirty="0" err="1">
                <a:solidFill>
                  <a:srgbClr val="000000"/>
                </a:solidFill>
                <a:latin typeface="+mj-lt"/>
              </a:rPr>
              <a:t>ok</a:t>
            </a:r>
            <a:r>
              <a:rPr lang="vi-VN" sz="1300" dirty="0">
                <a:solidFill>
                  <a:srgbClr val="000000"/>
                </a:solidFill>
                <a:latin typeface="+mj-lt"/>
              </a:rPr>
              <a:t> </a:t>
            </a:r>
            <a:r>
              <a:rPr lang="vi-VN" sz="1300" dirty="0" err="1">
                <a:solidFill>
                  <a:srgbClr val="000000"/>
                </a:solidFill>
                <a:latin typeface="+mj-lt"/>
              </a:rPr>
              <a:t>hệ</a:t>
            </a:r>
            <a:r>
              <a:rPr lang="vi-VN" sz="1300" dirty="0">
                <a:solidFill>
                  <a:srgbClr val="000000"/>
                </a:solidFill>
                <a:latin typeface="+mj-lt"/>
              </a:rPr>
              <a:t> </a:t>
            </a:r>
            <a:r>
              <a:rPr lang="vi-VN" sz="1300" dirty="0" err="1">
                <a:solidFill>
                  <a:srgbClr val="000000"/>
                </a:solidFill>
                <a:latin typeface="+mj-lt"/>
              </a:rPr>
              <a:t>thống</a:t>
            </a:r>
            <a:r>
              <a:rPr lang="vi-VN" sz="1300" dirty="0">
                <a:solidFill>
                  <a:srgbClr val="000000"/>
                </a:solidFill>
                <a:latin typeface="+mj-lt"/>
              </a:rPr>
              <a:t> </a:t>
            </a:r>
            <a:r>
              <a:rPr lang="vi-VN" sz="1300" dirty="0" err="1">
                <a:solidFill>
                  <a:srgbClr val="000000"/>
                </a:solidFill>
                <a:latin typeface="+mj-lt"/>
              </a:rPr>
              <a:t>sẽ</a:t>
            </a:r>
            <a:r>
              <a:rPr lang="vi-VN" sz="1300" dirty="0">
                <a:solidFill>
                  <a:srgbClr val="000000"/>
                </a:solidFill>
                <a:latin typeface="+mj-lt"/>
              </a:rPr>
              <a:t> </a:t>
            </a:r>
            <a:r>
              <a:rPr lang="vi-VN" sz="1300" dirty="0" err="1">
                <a:solidFill>
                  <a:srgbClr val="000000"/>
                </a:solidFill>
                <a:latin typeface="+mj-lt"/>
              </a:rPr>
              <a:t>insert</a:t>
            </a:r>
            <a:r>
              <a:rPr lang="vi-VN" sz="1300" dirty="0">
                <a:solidFill>
                  <a:srgbClr val="000000"/>
                </a:solidFill>
                <a:latin typeface="+mj-lt"/>
              </a:rPr>
              <a:t> thêm 1 dông </a:t>
            </a:r>
            <a:r>
              <a:rPr lang="vi-VN" sz="1300" dirty="0" err="1">
                <a:solidFill>
                  <a:srgbClr val="000000"/>
                </a:solidFill>
                <a:latin typeface="+mj-lt"/>
              </a:rPr>
              <a:t>vào</a:t>
            </a:r>
            <a:r>
              <a:rPr lang="vi-VN" sz="1300" dirty="0">
                <a:solidFill>
                  <a:srgbClr val="000000"/>
                </a:solidFill>
                <a:latin typeface="+mj-lt"/>
              </a:rPr>
              <a:t> </a:t>
            </a:r>
            <a:r>
              <a:rPr lang="vi-VN" sz="1300" dirty="0" err="1">
                <a:solidFill>
                  <a:srgbClr val="000000"/>
                </a:solidFill>
                <a:latin typeface="+mj-lt"/>
              </a:rPr>
              <a:t>bảng</a:t>
            </a:r>
            <a:r>
              <a:rPr lang="vi-VN" sz="1300" dirty="0">
                <a:solidFill>
                  <a:srgbClr val="000000"/>
                </a:solidFill>
                <a:latin typeface="+mj-lt"/>
              </a:rPr>
              <a:t> </a:t>
            </a:r>
            <a:r>
              <a:rPr lang="vi-VN" sz="1300" dirty="0" err="1">
                <a:solidFill>
                  <a:srgbClr val="000000"/>
                </a:solidFill>
                <a:latin typeface="Courier New" panose="02070309020205020404" pitchFamily="49" charset="0"/>
              </a:rPr>
              <a:t>mes.mes_fixture_tool_sn</a:t>
            </a:r>
            <a:r>
              <a:rPr lang="vi-VN" sz="1300" dirty="0">
                <a:solidFill>
                  <a:srgbClr val="000000"/>
                </a:solidFill>
                <a:latin typeface="Courier New" panose="02070309020205020404" pitchFamily="49" charset="0"/>
              </a:rPr>
              <a:t> </a:t>
            </a:r>
            <a:r>
              <a:rPr lang="vi-VN" sz="1300" dirty="0" err="1">
                <a:solidFill>
                  <a:srgbClr val="000000"/>
                </a:solidFill>
                <a:latin typeface="+mj-lt"/>
              </a:rPr>
              <a:t>và</a:t>
            </a:r>
            <a:r>
              <a:rPr lang="vi-VN" sz="1300" dirty="0">
                <a:solidFill>
                  <a:srgbClr val="000000"/>
                </a:solidFill>
                <a:latin typeface="+mj-lt"/>
              </a:rPr>
              <a:t> 1 dông </a:t>
            </a:r>
            <a:r>
              <a:rPr lang="vi-VN" sz="1300" dirty="0" err="1">
                <a:solidFill>
                  <a:srgbClr val="000000"/>
                </a:solidFill>
                <a:latin typeface="+mj-lt"/>
              </a:rPr>
              <a:t>vào</a:t>
            </a:r>
            <a:r>
              <a:rPr lang="vi-VN" sz="1300" dirty="0">
                <a:solidFill>
                  <a:srgbClr val="000000"/>
                </a:solidFill>
                <a:latin typeface="+mj-lt"/>
              </a:rPr>
              <a:t> </a:t>
            </a:r>
            <a:r>
              <a:rPr lang="vi-VN" sz="1300" dirty="0" err="1">
                <a:solidFill>
                  <a:srgbClr val="000000"/>
                </a:solidFill>
                <a:latin typeface="+mj-lt"/>
              </a:rPr>
              <a:t>bảng</a:t>
            </a:r>
            <a:r>
              <a:rPr lang="vi-VN" sz="1300" dirty="0">
                <a:solidFill>
                  <a:srgbClr val="000000"/>
                </a:solidFill>
                <a:latin typeface="+mj-lt"/>
              </a:rPr>
              <a:t> </a:t>
            </a:r>
            <a:r>
              <a:rPr lang="en-US" sz="1300" dirty="0" err="1">
                <a:solidFill>
                  <a:srgbClr val="000000"/>
                </a:solidFill>
                <a:effectLst/>
                <a:latin typeface="Courier New" panose="02070309020205020404" pitchFamily="49" charset="0"/>
              </a:rPr>
              <a:t>mes.mes_fixture_tool_log</a:t>
            </a:r>
            <a:endParaRPr lang="en-US" sz="1300" dirty="0">
              <a:solidFill>
                <a:srgbClr val="000000"/>
              </a:solidFill>
              <a:effectLst/>
              <a:latin typeface="+mj-lt"/>
            </a:endParaRPr>
          </a:p>
          <a:p>
            <a:pPr>
              <a:defRPr/>
            </a:pPr>
            <a:endParaRPr lang="vi-VN" sz="1300" dirty="0">
              <a:latin typeface="Arial"/>
            </a:endParaRPr>
          </a:p>
        </p:txBody>
      </p:sp>
      <p:sp>
        <p:nvSpPr>
          <p:cNvPr id="8" name="Title 1">
            <a:extLst>
              <a:ext uri="{FF2B5EF4-FFF2-40B4-BE49-F238E27FC236}">
                <a16:creationId xmlns:a16="http://schemas.microsoft.com/office/drawing/2014/main" id="{42753E43-8AA5-4A7A-811D-F9AF78605473}"/>
              </a:ext>
            </a:extLst>
          </p:cNvPr>
          <p:cNvSpPr>
            <a:spLocks noGrp="1"/>
          </p:cNvSpPr>
          <p:nvPr>
            <p:ph type="title"/>
          </p:nvPr>
        </p:nvSpPr>
        <p:spPr>
          <a:xfrm>
            <a:off x="560581" y="978219"/>
            <a:ext cx="9766300" cy="404085"/>
          </a:xfrm>
        </p:spPr>
        <p:txBody>
          <a:bodyPr/>
          <a:lstStyle/>
          <a:p>
            <a:r>
              <a:rPr lang="vi-VN" dirty="0" err="1"/>
              <a:t>Scan</a:t>
            </a:r>
            <a:r>
              <a:rPr lang="vi-VN" dirty="0"/>
              <a:t> SMT INPUT-1</a:t>
            </a:r>
            <a:endParaRPr lang="en-US" dirty="0"/>
          </a:p>
        </p:txBody>
      </p:sp>
    </p:spTree>
    <p:extLst>
      <p:ext uri="{BB962C8B-B14F-4D97-AF65-F5344CB8AC3E}">
        <p14:creationId xmlns:p14="http://schemas.microsoft.com/office/powerpoint/2010/main" val="4806110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AECB08-1519-4030-BC9B-9F1DC792F591}"/>
              </a:ext>
            </a:extLst>
          </p:cNvPr>
          <p:cNvPicPr>
            <a:picLocks noChangeAspect="1"/>
          </p:cNvPicPr>
          <p:nvPr/>
        </p:nvPicPr>
        <p:blipFill>
          <a:blip r:embed="rId2"/>
          <a:stretch>
            <a:fillRect/>
          </a:stretch>
        </p:blipFill>
        <p:spPr>
          <a:xfrm>
            <a:off x="0" y="1478827"/>
            <a:ext cx="8705850" cy="3197948"/>
          </a:xfrm>
          <a:prstGeom prst="rect">
            <a:avLst/>
          </a:prstGeom>
        </p:spPr>
      </p:pic>
      <p:sp>
        <p:nvSpPr>
          <p:cNvPr id="5" name="TextBox 4">
            <a:extLst>
              <a:ext uri="{FF2B5EF4-FFF2-40B4-BE49-F238E27FC236}">
                <a16:creationId xmlns:a16="http://schemas.microsoft.com/office/drawing/2014/main" id="{58436DE2-E2B1-4575-AA48-57212F4B112C}"/>
              </a:ext>
            </a:extLst>
          </p:cNvPr>
          <p:cNvSpPr txBox="1"/>
          <p:nvPr/>
        </p:nvSpPr>
        <p:spPr>
          <a:xfrm>
            <a:off x="8705850" y="1452704"/>
            <a:ext cx="3419475" cy="492443"/>
          </a:xfrm>
          <a:prstGeom prst="rect">
            <a:avLst/>
          </a:prstGeom>
          <a:noFill/>
        </p:spPr>
        <p:txBody>
          <a:bodyPr wrap="square">
            <a:spAutoFit/>
          </a:bodyPr>
          <a:lstStyle/>
          <a:p>
            <a:pPr>
              <a:defRPr/>
            </a:pPr>
            <a:r>
              <a:rPr lang="vi-VN" sz="1300" dirty="0">
                <a:latin typeface="Arial"/>
              </a:rPr>
              <a:t>Nguyên nhân: chưa </a:t>
            </a:r>
            <a:r>
              <a:rPr lang="vi-VN" sz="1300" dirty="0" err="1">
                <a:latin typeface="Arial"/>
              </a:rPr>
              <a:t>online</a:t>
            </a:r>
            <a:r>
              <a:rPr lang="vi-VN" sz="1300" dirty="0">
                <a:latin typeface="Arial"/>
              </a:rPr>
              <a:t> </a:t>
            </a:r>
            <a:r>
              <a:rPr lang="vi-VN" sz="1300" dirty="0" err="1">
                <a:latin typeface="Arial"/>
              </a:rPr>
              <a:t>mã</a:t>
            </a:r>
            <a:r>
              <a:rPr lang="vi-VN" sz="1300" dirty="0">
                <a:latin typeface="Arial"/>
              </a:rPr>
              <a:t> </a:t>
            </a:r>
            <a:r>
              <a:rPr lang="vi-VN" sz="1300" dirty="0" err="1">
                <a:latin typeface="Arial"/>
              </a:rPr>
              <a:t>thiếc</a:t>
            </a:r>
            <a:r>
              <a:rPr lang="vi-VN" sz="1300" dirty="0">
                <a:latin typeface="Arial"/>
              </a:rPr>
              <a:t> lên </a:t>
            </a:r>
            <a:r>
              <a:rPr lang="vi-VN" sz="1300" dirty="0" err="1">
                <a:latin typeface="Arial"/>
              </a:rPr>
              <a:t>chuyền</a:t>
            </a:r>
            <a:endParaRPr lang="vi-VN" sz="1300" dirty="0">
              <a:latin typeface="Arial"/>
            </a:endParaRPr>
          </a:p>
        </p:txBody>
      </p:sp>
      <p:sp>
        <p:nvSpPr>
          <p:cNvPr id="6" name="Title 1">
            <a:extLst>
              <a:ext uri="{FF2B5EF4-FFF2-40B4-BE49-F238E27FC236}">
                <a16:creationId xmlns:a16="http://schemas.microsoft.com/office/drawing/2014/main" id="{B5A67FFB-0E17-41C0-A2E9-02E6B0030188}"/>
              </a:ext>
            </a:extLst>
          </p:cNvPr>
          <p:cNvSpPr>
            <a:spLocks noGrp="1"/>
          </p:cNvSpPr>
          <p:nvPr>
            <p:ph type="title"/>
          </p:nvPr>
        </p:nvSpPr>
        <p:spPr>
          <a:xfrm>
            <a:off x="560581" y="978219"/>
            <a:ext cx="9766300" cy="404085"/>
          </a:xfrm>
        </p:spPr>
        <p:txBody>
          <a:bodyPr/>
          <a:lstStyle/>
          <a:p>
            <a:r>
              <a:rPr lang="vi-VN" dirty="0" err="1"/>
              <a:t>Scan</a:t>
            </a:r>
            <a:r>
              <a:rPr lang="vi-VN" dirty="0"/>
              <a:t> SMT INPUT-1</a:t>
            </a:r>
            <a:endParaRPr lang="en-US" dirty="0"/>
          </a:p>
        </p:txBody>
      </p:sp>
    </p:spTree>
    <p:extLst>
      <p:ext uri="{BB962C8B-B14F-4D97-AF65-F5344CB8AC3E}">
        <p14:creationId xmlns:p14="http://schemas.microsoft.com/office/powerpoint/2010/main" val="7654495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1A30522-BB11-4A6E-A6D1-80224F4814C0}"/>
              </a:ext>
            </a:extLst>
          </p:cNvPr>
          <p:cNvSpPr>
            <a:spLocks noGrp="1"/>
          </p:cNvSpPr>
          <p:nvPr>
            <p:ph type="title"/>
          </p:nvPr>
        </p:nvSpPr>
        <p:spPr>
          <a:xfrm>
            <a:off x="560581" y="978219"/>
            <a:ext cx="9766300" cy="404085"/>
          </a:xfrm>
        </p:spPr>
        <p:txBody>
          <a:bodyPr/>
          <a:lstStyle/>
          <a:p>
            <a:r>
              <a:rPr lang="vi-VN" dirty="0" err="1"/>
              <a:t>Scan</a:t>
            </a:r>
            <a:r>
              <a:rPr lang="vi-VN" dirty="0"/>
              <a:t> SMT INPUT-1</a:t>
            </a:r>
            <a:r>
              <a:rPr lang="en-US" dirty="0"/>
              <a:t>- </a:t>
            </a:r>
            <a:r>
              <a:rPr lang="vi-VN" dirty="0" err="1"/>
              <a:t>Thiết</a:t>
            </a:r>
            <a:r>
              <a:rPr lang="vi-VN" dirty="0"/>
              <a:t> </a:t>
            </a:r>
            <a:r>
              <a:rPr lang="vi-VN" dirty="0" err="1"/>
              <a:t>lập</a:t>
            </a:r>
            <a:r>
              <a:rPr lang="vi-VN" dirty="0"/>
              <a:t> phân </a:t>
            </a:r>
            <a:r>
              <a:rPr lang="vi-VN" dirty="0" err="1"/>
              <a:t>loại</a:t>
            </a:r>
            <a:r>
              <a:rPr lang="vi-VN" dirty="0"/>
              <a:t> </a:t>
            </a:r>
            <a:r>
              <a:rPr lang="vi-VN" dirty="0" err="1"/>
              <a:t>vật</a:t>
            </a:r>
            <a:r>
              <a:rPr lang="vi-VN" dirty="0"/>
              <a:t> </a:t>
            </a:r>
            <a:r>
              <a:rPr lang="vi-VN" dirty="0" err="1"/>
              <a:t>liệu</a:t>
            </a:r>
            <a:r>
              <a:rPr lang="vi-VN" dirty="0"/>
              <a:t> </a:t>
            </a:r>
            <a:r>
              <a:rPr lang="vi-VN" dirty="0" err="1"/>
              <a:t>phụ</a:t>
            </a:r>
            <a:r>
              <a:rPr lang="vi-VN" dirty="0"/>
              <a:t> </a:t>
            </a:r>
            <a:r>
              <a:rPr lang="vi-VN" dirty="0" err="1"/>
              <a:t>trợ</a:t>
            </a:r>
            <a:endParaRPr lang="en-US" dirty="0"/>
          </a:p>
        </p:txBody>
      </p:sp>
      <p:pic>
        <p:nvPicPr>
          <p:cNvPr id="5" name="Picture 4">
            <a:extLst>
              <a:ext uri="{FF2B5EF4-FFF2-40B4-BE49-F238E27FC236}">
                <a16:creationId xmlns:a16="http://schemas.microsoft.com/office/drawing/2014/main" id="{0CECC198-868E-4CAC-B73B-D3176158A134}"/>
              </a:ext>
            </a:extLst>
          </p:cNvPr>
          <p:cNvPicPr>
            <a:picLocks noChangeAspect="1"/>
          </p:cNvPicPr>
          <p:nvPr/>
        </p:nvPicPr>
        <p:blipFill>
          <a:blip r:embed="rId3"/>
          <a:stretch>
            <a:fillRect/>
          </a:stretch>
        </p:blipFill>
        <p:spPr>
          <a:xfrm>
            <a:off x="19051" y="1382304"/>
            <a:ext cx="8382000" cy="2188960"/>
          </a:xfrm>
          <a:prstGeom prst="rect">
            <a:avLst/>
          </a:prstGeom>
        </p:spPr>
      </p:pic>
      <p:pic>
        <p:nvPicPr>
          <p:cNvPr id="7" name="Picture 6">
            <a:extLst>
              <a:ext uri="{FF2B5EF4-FFF2-40B4-BE49-F238E27FC236}">
                <a16:creationId xmlns:a16="http://schemas.microsoft.com/office/drawing/2014/main" id="{C5A622BC-A7EE-4B19-B0AC-CF4FB15D3694}"/>
              </a:ext>
            </a:extLst>
          </p:cNvPr>
          <p:cNvPicPr>
            <a:picLocks noChangeAspect="1"/>
          </p:cNvPicPr>
          <p:nvPr/>
        </p:nvPicPr>
        <p:blipFill>
          <a:blip r:embed="rId4"/>
          <a:stretch>
            <a:fillRect/>
          </a:stretch>
        </p:blipFill>
        <p:spPr>
          <a:xfrm>
            <a:off x="19051" y="3599839"/>
            <a:ext cx="8382000" cy="2705537"/>
          </a:xfrm>
          <a:prstGeom prst="rect">
            <a:avLst/>
          </a:prstGeom>
        </p:spPr>
      </p:pic>
      <p:sp>
        <p:nvSpPr>
          <p:cNvPr id="8" name="TextBox 7">
            <a:extLst>
              <a:ext uri="{FF2B5EF4-FFF2-40B4-BE49-F238E27FC236}">
                <a16:creationId xmlns:a16="http://schemas.microsoft.com/office/drawing/2014/main" id="{6D11CC44-28C9-4530-BD07-FB3F2BCCB0CA}"/>
              </a:ext>
            </a:extLst>
          </p:cNvPr>
          <p:cNvSpPr txBox="1"/>
          <p:nvPr/>
        </p:nvSpPr>
        <p:spPr>
          <a:xfrm>
            <a:off x="8505825" y="1382304"/>
            <a:ext cx="3686174" cy="892552"/>
          </a:xfrm>
          <a:prstGeom prst="rect">
            <a:avLst/>
          </a:prstGeom>
          <a:noFill/>
        </p:spPr>
        <p:txBody>
          <a:bodyPr wrap="square">
            <a:spAutoFit/>
          </a:bodyPr>
          <a:lstStyle/>
          <a:p>
            <a:pPr marL="285750" indent="-285750">
              <a:buFontTx/>
              <a:buChar char="-"/>
              <a:defRPr/>
            </a:pPr>
            <a:r>
              <a:rPr lang="vi-VN" sz="1300" dirty="0" err="1">
                <a:latin typeface="Arial"/>
              </a:rPr>
              <a:t>Thiết</a:t>
            </a:r>
            <a:r>
              <a:rPr lang="vi-VN" sz="1300" dirty="0">
                <a:latin typeface="Arial"/>
              </a:rPr>
              <a:t> </a:t>
            </a:r>
            <a:r>
              <a:rPr lang="vi-VN" sz="1300" dirty="0" err="1">
                <a:latin typeface="Arial"/>
              </a:rPr>
              <a:t>lập</a:t>
            </a:r>
            <a:r>
              <a:rPr lang="vi-VN" sz="1300" dirty="0">
                <a:latin typeface="Arial"/>
              </a:rPr>
              <a:t> phân </a:t>
            </a:r>
            <a:r>
              <a:rPr lang="vi-VN" sz="1300" dirty="0" err="1">
                <a:latin typeface="Arial"/>
              </a:rPr>
              <a:t>loại</a:t>
            </a:r>
            <a:r>
              <a:rPr lang="vi-VN" sz="1300" dirty="0">
                <a:latin typeface="Arial"/>
              </a:rPr>
              <a:t> </a:t>
            </a:r>
            <a:r>
              <a:rPr lang="vi-VN" sz="1300" dirty="0" err="1">
                <a:latin typeface="Arial"/>
              </a:rPr>
              <a:t>vật</a:t>
            </a:r>
            <a:r>
              <a:rPr lang="vi-VN" sz="1300" dirty="0">
                <a:latin typeface="Arial"/>
              </a:rPr>
              <a:t> </a:t>
            </a:r>
            <a:r>
              <a:rPr lang="vi-VN" sz="1300" dirty="0" err="1">
                <a:latin typeface="Arial"/>
              </a:rPr>
              <a:t>liệu</a:t>
            </a:r>
            <a:r>
              <a:rPr lang="vi-VN" sz="1300" dirty="0">
                <a:latin typeface="Arial"/>
              </a:rPr>
              <a:t> </a:t>
            </a:r>
            <a:r>
              <a:rPr lang="vi-VN" sz="1300" dirty="0" err="1">
                <a:latin typeface="Arial"/>
              </a:rPr>
              <a:t>phụ</a:t>
            </a:r>
            <a:r>
              <a:rPr lang="vi-VN" sz="1300" dirty="0">
                <a:latin typeface="Arial"/>
              </a:rPr>
              <a:t> </a:t>
            </a:r>
            <a:r>
              <a:rPr lang="vi-VN" sz="1300" dirty="0" err="1">
                <a:latin typeface="Arial"/>
              </a:rPr>
              <a:t>trợ</a:t>
            </a:r>
            <a:r>
              <a:rPr lang="vi-VN" sz="1300" dirty="0">
                <a:latin typeface="Arial"/>
              </a:rPr>
              <a:t> ở </a:t>
            </a:r>
            <a:r>
              <a:rPr lang="vi-VN" sz="1300" dirty="0" err="1">
                <a:latin typeface="Arial"/>
              </a:rPr>
              <a:t>màn</a:t>
            </a:r>
            <a:r>
              <a:rPr lang="vi-VN" sz="1300" dirty="0">
                <a:latin typeface="Arial"/>
              </a:rPr>
              <a:t> </a:t>
            </a:r>
            <a:r>
              <a:rPr lang="vi-VN" sz="1300" dirty="0" err="1">
                <a:latin typeface="Arial"/>
              </a:rPr>
              <a:t>hình</a:t>
            </a:r>
            <a:r>
              <a:rPr lang="vi-VN" sz="1300" dirty="0">
                <a:latin typeface="Arial"/>
              </a:rPr>
              <a:t> </a:t>
            </a:r>
            <a:r>
              <a:rPr lang="zh-TW" altLang="en-US" sz="1300" dirty="0">
                <a:latin typeface="Arial"/>
              </a:rPr>
              <a:t>辅材品类</a:t>
            </a:r>
            <a:endParaRPr lang="vi-VN" altLang="zh-TW" sz="1300" dirty="0">
              <a:latin typeface="Arial"/>
            </a:endParaRPr>
          </a:p>
          <a:p>
            <a:pPr marL="285750" indent="-285750">
              <a:buFontTx/>
              <a:buChar char="-"/>
              <a:defRPr/>
            </a:pPr>
            <a:r>
              <a:rPr lang="vi-VN" sz="1300" dirty="0">
                <a:latin typeface="Arial"/>
              </a:rPr>
              <a:t>Thêm thông tin </a:t>
            </a:r>
            <a:r>
              <a:rPr lang="vi-VN" sz="1300" dirty="0" err="1">
                <a:latin typeface="Arial"/>
              </a:rPr>
              <a:t>về</a:t>
            </a:r>
            <a:r>
              <a:rPr lang="vi-VN" sz="1300" dirty="0">
                <a:latin typeface="Arial"/>
              </a:rPr>
              <a:t> lưu trinh </a:t>
            </a:r>
            <a:r>
              <a:rPr lang="vi-VN" sz="1300" dirty="0" err="1">
                <a:latin typeface="Arial"/>
              </a:rPr>
              <a:t>của</a:t>
            </a:r>
            <a:r>
              <a:rPr lang="vi-VN" sz="1300" dirty="0">
                <a:latin typeface="Arial"/>
              </a:rPr>
              <a:t> </a:t>
            </a:r>
            <a:r>
              <a:rPr lang="vi-VN" sz="1300" dirty="0" err="1">
                <a:latin typeface="Arial"/>
              </a:rPr>
              <a:t>vật</a:t>
            </a:r>
            <a:r>
              <a:rPr lang="vi-VN" sz="1300" dirty="0">
                <a:latin typeface="Arial"/>
              </a:rPr>
              <a:t> </a:t>
            </a:r>
            <a:r>
              <a:rPr lang="vi-VN" sz="1300" dirty="0" err="1">
                <a:latin typeface="Arial"/>
              </a:rPr>
              <a:t>liệu</a:t>
            </a:r>
            <a:r>
              <a:rPr lang="vi-VN" sz="1300" dirty="0">
                <a:latin typeface="Arial"/>
              </a:rPr>
              <a:t> ở </a:t>
            </a:r>
            <a:r>
              <a:rPr lang="vi-VN" sz="1300" dirty="0" err="1">
                <a:latin typeface="Arial"/>
              </a:rPr>
              <a:t>tab</a:t>
            </a:r>
            <a:r>
              <a:rPr lang="vi-VN" sz="1300" dirty="0">
                <a:latin typeface="Arial"/>
              </a:rPr>
              <a:t> </a:t>
            </a:r>
            <a:r>
              <a:rPr lang="vi-VN" sz="1300" dirty="0" err="1">
                <a:latin typeface="Arial"/>
              </a:rPr>
              <a:t>Operation</a:t>
            </a:r>
            <a:r>
              <a:rPr lang="vi-VN" sz="1300" dirty="0">
                <a:latin typeface="Arial"/>
              </a:rPr>
              <a:t> </a:t>
            </a:r>
            <a:r>
              <a:rPr lang="vi-VN" sz="1300" dirty="0" err="1">
                <a:latin typeface="Arial"/>
              </a:rPr>
              <a:t>Routing</a:t>
            </a:r>
            <a:endParaRPr lang="vi-VN" sz="1300" dirty="0">
              <a:latin typeface="Arial"/>
            </a:endParaRPr>
          </a:p>
        </p:txBody>
      </p:sp>
    </p:spTree>
    <p:extLst>
      <p:ext uri="{BB962C8B-B14F-4D97-AF65-F5344CB8AC3E}">
        <p14:creationId xmlns:p14="http://schemas.microsoft.com/office/powerpoint/2010/main" val="29350695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29C8D77-A5FC-4A99-8BFE-884B0789BE3F}"/>
              </a:ext>
            </a:extLst>
          </p:cNvPr>
          <p:cNvSpPr>
            <a:spLocks noGrp="1"/>
          </p:cNvSpPr>
          <p:nvPr>
            <p:ph type="title"/>
          </p:nvPr>
        </p:nvSpPr>
        <p:spPr>
          <a:xfrm>
            <a:off x="560581" y="978219"/>
            <a:ext cx="9766300" cy="404085"/>
          </a:xfrm>
        </p:spPr>
        <p:txBody>
          <a:bodyPr/>
          <a:lstStyle/>
          <a:p>
            <a:r>
              <a:rPr lang="vi-VN" dirty="0" err="1"/>
              <a:t>Scan</a:t>
            </a:r>
            <a:r>
              <a:rPr lang="vi-VN" dirty="0"/>
              <a:t> SMT INPUT-1</a:t>
            </a:r>
            <a:r>
              <a:rPr lang="en-US" dirty="0"/>
              <a:t>- </a:t>
            </a:r>
            <a:r>
              <a:rPr lang="vi-VN" dirty="0" err="1"/>
              <a:t>Thiết</a:t>
            </a:r>
            <a:r>
              <a:rPr lang="vi-VN" dirty="0"/>
              <a:t> </a:t>
            </a:r>
            <a:r>
              <a:rPr lang="vi-VN" dirty="0" err="1"/>
              <a:t>lập</a:t>
            </a:r>
            <a:r>
              <a:rPr lang="vi-VN" dirty="0"/>
              <a:t> phân </a:t>
            </a:r>
            <a:r>
              <a:rPr lang="vi-VN" dirty="0" err="1"/>
              <a:t>loại</a:t>
            </a:r>
            <a:r>
              <a:rPr lang="vi-VN" dirty="0"/>
              <a:t> </a:t>
            </a:r>
            <a:r>
              <a:rPr lang="vi-VN" dirty="0" err="1"/>
              <a:t>vật</a:t>
            </a:r>
            <a:r>
              <a:rPr lang="vi-VN" dirty="0"/>
              <a:t> </a:t>
            </a:r>
            <a:r>
              <a:rPr lang="vi-VN" dirty="0" err="1"/>
              <a:t>liệu</a:t>
            </a:r>
            <a:r>
              <a:rPr lang="vi-VN" dirty="0"/>
              <a:t> </a:t>
            </a:r>
            <a:r>
              <a:rPr lang="vi-VN" dirty="0" err="1"/>
              <a:t>phụ</a:t>
            </a:r>
            <a:r>
              <a:rPr lang="vi-VN" dirty="0"/>
              <a:t> </a:t>
            </a:r>
            <a:r>
              <a:rPr lang="vi-VN" dirty="0" err="1"/>
              <a:t>trợ</a:t>
            </a:r>
            <a:endParaRPr lang="en-US" dirty="0"/>
          </a:p>
        </p:txBody>
      </p:sp>
      <p:pic>
        <p:nvPicPr>
          <p:cNvPr id="5" name="Picture 4">
            <a:extLst>
              <a:ext uri="{FF2B5EF4-FFF2-40B4-BE49-F238E27FC236}">
                <a16:creationId xmlns:a16="http://schemas.microsoft.com/office/drawing/2014/main" id="{40126903-0313-4644-8BAD-7571BD8C85D3}"/>
              </a:ext>
            </a:extLst>
          </p:cNvPr>
          <p:cNvPicPr>
            <a:picLocks noChangeAspect="1"/>
          </p:cNvPicPr>
          <p:nvPr/>
        </p:nvPicPr>
        <p:blipFill>
          <a:blip r:embed="rId2"/>
          <a:stretch>
            <a:fillRect/>
          </a:stretch>
        </p:blipFill>
        <p:spPr>
          <a:xfrm>
            <a:off x="0" y="1709640"/>
            <a:ext cx="9448800" cy="1400370"/>
          </a:xfrm>
          <a:prstGeom prst="rect">
            <a:avLst/>
          </a:prstGeom>
        </p:spPr>
      </p:pic>
      <p:pic>
        <p:nvPicPr>
          <p:cNvPr id="7" name="Picture 6">
            <a:extLst>
              <a:ext uri="{FF2B5EF4-FFF2-40B4-BE49-F238E27FC236}">
                <a16:creationId xmlns:a16="http://schemas.microsoft.com/office/drawing/2014/main" id="{83E191F4-FC30-480D-9031-4E5B98622E71}"/>
              </a:ext>
            </a:extLst>
          </p:cNvPr>
          <p:cNvPicPr>
            <a:picLocks noChangeAspect="1"/>
          </p:cNvPicPr>
          <p:nvPr/>
        </p:nvPicPr>
        <p:blipFill>
          <a:blip r:embed="rId3"/>
          <a:stretch>
            <a:fillRect/>
          </a:stretch>
        </p:blipFill>
        <p:spPr>
          <a:xfrm>
            <a:off x="17734" y="3110010"/>
            <a:ext cx="9431066" cy="2667372"/>
          </a:xfrm>
          <a:prstGeom prst="rect">
            <a:avLst/>
          </a:prstGeom>
        </p:spPr>
      </p:pic>
      <p:sp>
        <p:nvSpPr>
          <p:cNvPr id="6" name="Rectangle: Rounded Corners 5">
            <a:extLst>
              <a:ext uri="{FF2B5EF4-FFF2-40B4-BE49-F238E27FC236}">
                <a16:creationId xmlns:a16="http://schemas.microsoft.com/office/drawing/2014/main" id="{7A9CA622-FE21-4B69-A956-ED568455A4A3}"/>
              </a:ext>
            </a:extLst>
          </p:cNvPr>
          <p:cNvSpPr/>
          <p:nvPr/>
        </p:nvSpPr>
        <p:spPr>
          <a:xfrm>
            <a:off x="1451510" y="2914765"/>
            <a:ext cx="723900" cy="21907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11DCE808-7B89-472C-B0E5-1E82B1F8415B}"/>
              </a:ext>
            </a:extLst>
          </p:cNvPr>
          <p:cNvSpPr/>
          <p:nvPr/>
        </p:nvSpPr>
        <p:spPr>
          <a:xfrm>
            <a:off x="1603909" y="4291305"/>
            <a:ext cx="723900" cy="21907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a:extLst>
              <a:ext uri="{FF2B5EF4-FFF2-40B4-BE49-F238E27FC236}">
                <a16:creationId xmlns:a16="http://schemas.microsoft.com/office/drawing/2014/main" id="{B6EF7FA3-7DC2-4A9D-95B7-060D43384DE4}"/>
              </a:ext>
            </a:extLst>
          </p:cNvPr>
          <p:cNvCxnSpPr/>
          <p:nvPr/>
        </p:nvCxnSpPr>
        <p:spPr>
          <a:xfrm flipH="1">
            <a:off x="1896177" y="3133840"/>
            <a:ext cx="69682" cy="115746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2ADA742F-5C2E-4E1E-AFF2-4B685FA8570E}"/>
              </a:ext>
            </a:extLst>
          </p:cNvPr>
          <p:cNvSpPr txBox="1"/>
          <p:nvPr/>
        </p:nvSpPr>
        <p:spPr>
          <a:xfrm>
            <a:off x="9448801" y="1808799"/>
            <a:ext cx="2743199" cy="892552"/>
          </a:xfrm>
          <a:prstGeom prst="rect">
            <a:avLst/>
          </a:prstGeom>
          <a:noFill/>
        </p:spPr>
        <p:txBody>
          <a:bodyPr wrap="square">
            <a:spAutoFit/>
          </a:bodyPr>
          <a:lstStyle/>
          <a:p>
            <a:pPr>
              <a:defRPr/>
            </a:pPr>
            <a:r>
              <a:rPr lang="vi-VN" sz="1300" dirty="0">
                <a:latin typeface="Arial"/>
              </a:rPr>
              <a:t>-</a:t>
            </a:r>
            <a:r>
              <a:rPr lang="vi-VN" sz="1300" dirty="0" err="1">
                <a:latin typeface="Arial"/>
              </a:rPr>
              <a:t>Data</a:t>
            </a:r>
            <a:r>
              <a:rPr lang="vi-VN" sz="1300" dirty="0">
                <a:latin typeface="Arial"/>
              </a:rPr>
              <a:t> </a:t>
            </a:r>
            <a:r>
              <a:rPr lang="vi-VN" sz="1300" dirty="0" err="1">
                <a:latin typeface="Arial"/>
              </a:rPr>
              <a:t>sẽ</a:t>
            </a:r>
            <a:r>
              <a:rPr lang="vi-VN" sz="1300" dirty="0">
                <a:latin typeface="Arial"/>
              </a:rPr>
              <a:t> </a:t>
            </a:r>
            <a:r>
              <a:rPr lang="vi-VN" sz="1300" dirty="0" err="1">
                <a:latin typeface="Arial"/>
              </a:rPr>
              <a:t>được</a:t>
            </a:r>
            <a:r>
              <a:rPr lang="vi-VN" sz="1300" dirty="0">
                <a:latin typeface="Arial"/>
              </a:rPr>
              <a:t> lưu </a:t>
            </a:r>
            <a:r>
              <a:rPr lang="vi-VN" sz="1300" dirty="0" err="1">
                <a:latin typeface="Arial"/>
              </a:rPr>
              <a:t>trữ</a:t>
            </a:r>
            <a:r>
              <a:rPr lang="vi-VN" sz="1300" dirty="0">
                <a:latin typeface="Arial"/>
              </a:rPr>
              <a:t> </a:t>
            </a:r>
            <a:r>
              <a:rPr lang="vi-VN" sz="1300" dirty="0" err="1">
                <a:latin typeface="Arial"/>
              </a:rPr>
              <a:t>vào</a:t>
            </a:r>
            <a:r>
              <a:rPr lang="vi-VN" sz="1300" dirty="0">
                <a:latin typeface="Arial"/>
              </a:rPr>
              <a:t> </a:t>
            </a:r>
            <a:r>
              <a:rPr lang="vi-VN" sz="1300" dirty="0" err="1">
                <a:latin typeface="Arial"/>
              </a:rPr>
              <a:t>bảng</a:t>
            </a:r>
            <a:r>
              <a:rPr lang="vi-VN" sz="1300" dirty="0">
                <a:latin typeface="Arial"/>
              </a:rPr>
              <a:t> như </a:t>
            </a:r>
            <a:r>
              <a:rPr lang="vi-VN" sz="1300" dirty="0" err="1">
                <a:latin typeface="Arial"/>
              </a:rPr>
              <a:t>hình</a:t>
            </a:r>
            <a:r>
              <a:rPr lang="vi-VN" sz="1300" dirty="0">
                <a:latin typeface="Arial"/>
              </a:rPr>
              <a:t> bên </a:t>
            </a:r>
            <a:r>
              <a:rPr lang="vi-VN" sz="1300" dirty="0" err="1">
                <a:latin typeface="Arial"/>
              </a:rPr>
              <a:t>cạnh</a:t>
            </a:r>
            <a:r>
              <a:rPr lang="vi-VN" sz="1300" dirty="0">
                <a:latin typeface="Arial"/>
              </a:rPr>
              <a:t>, </a:t>
            </a:r>
            <a:r>
              <a:rPr lang="vi-VN" sz="1300" dirty="0" err="1">
                <a:latin typeface="Arial"/>
              </a:rPr>
              <a:t>kết</a:t>
            </a:r>
            <a:r>
              <a:rPr lang="vi-VN" sz="1300" dirty="0">
                <a:latin typeface="Arial"/>
              </a:rPr>
              <a:t> </a:t>
            </a:r>
            <a:r>
              <a:rPr lang="vi-VN" sz="1300" dirty="0" err="1">
                <a:latin typeface="Arial"/>
              </a:rPr>
              <a:t>nối</a:t>
            </a:r>
            <a:r>
              <a:rPr lang="vi-VN" sz="1300" dirty="0">
                <a:latin typeface="Arial"/>
              </a:rPr>
              <a:t> </a:t>
            </a:r>
            <a:r>
              <a:rPr lang="vi-VN" sz="1300" dirty="0" err="1">
                <a:latin typeface="Arial"/>
              </a:rPr>
              <a:t>với</a:t>
            </a:r>
            <a:r>
              <a:rPr lang="vi-VN" sz="1300" dirty="0">
                <a:latin typeface="Arial"/>
              </a:rPr>
              <a:t> nhau thông qua </a:t>
            </a:r>
            <a:r>
              <a:rPr lang="vi-VN" sz="1300" dirty="0" err="1">
                <a:latin typeface="Arial"/>
              </a:rPr>
              <a:t>cột</a:t>
            </a:r>
            <a:r>
              <a:rPr lang="vi-VN" sz="1300" dirty="0">
                <a:latin typeface="Arial"/>
              </a:rPr>
              <a:t> </a:t>
            </a:r>
            <a:r>
              <a:rPr lang="vi-VN" sz="1300" dirty="0" err="1">
                <a:latin typeface="Arial"/>
              </a:rPr>
              <a:t>aux_material_type_id</a:t>
            </a:r>
            <a:endParaRPr lang="vi-VN" sz="1300" dirty="0">
              <a:latin typeface="Arial"/>
            </a:endParaRPr>
          </a:p>
        </p:txBody>
      </p:sp>
    </p:spTree>
    <p:extLst>
      <p:ext uri="{BB962C8B-B14F-4D97-AF65-F5344CB8AC3E}">
        <p14:creationId xmlns:p14="http://schemas.microsoft.com/office/powerpoint/2010/main" val="2700559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FF9CABC-A456-4AD3-9241-CB6EFE0495DA}"/>
              </a:ext>
            </a:extLst>
          </p:cNvPr>
          <p:cNvPicPr>
            <a:picLocks noChangeAspect="1"/>
          </p:cNvPicPr>
          <p:nvPr/>
        </p:nvPicPr>
        <p:blipFill>
          <a:blip r:embed="rId2"/>
          <a:stretch>
            <a:fillRect/>
          </a:stretch>
        </p:blipFill>
        <p:spPr>
          <a:xfrm>
            <a:off x="28575" y="1431579"/>
            <a:ext cx="9182101" cy="2988021"/>
          </a:xfrm>
          <a:prstGeom prst="rect">
            <a:avLst/>
          </a:prstGeom>
        </p:spPr>
      </p:pic>
      <p:sp>
        <p:nvSpPr>
          <p:cNvPr id="7" name="Title 1">
            <a:extLst>
              <a:ext uri="{FF2B5EF4-FFF2-40B4-BE49-F238E27FC236}">
                <a16:creationId xmlns:a16="http://schemas.microsoft.com/office/drawing/2014/main" id="{10458D8D-45FC-4077-ACFA-97714C07B9AF}"/>
              </a:ext>
            </a:extLst>
          </p:cNvPr>
          <p:cNvSpPr>
            <a:spLocks noGrp="1"/>
          </p:cNvSpPr>
          <p:nvPr>
            <p:ph type="title"/>
          </p:nvPr>
        </p:nvSpPr>
        <p:spPr>
          <a:xfrm>
            <a:off x="560581" y="978219"/>
            <a:ext cx="9766300" cy="404085"/>
          </a:xfrm>
        </p:spPr>
        <p:txBody>
          <a:bodyPr/>
          <a:lstStyle/>
          <a:p>
            <a:r>
              <a:rPr lang="vi-VN" dirty="0" err="1"/>
              <a:t>Scan</a:t>
            </a:r>
            <a:r>
              <a:rPr lang="vi-VN" dirty="0"/>
              <a:t> SMT INPUT-1</a:t>
            </a:r>
            <a:r>
              <a:rPr lang="en-US" dirty="0"/>
              <a:t>- </a:t>
            </a:r>
            <a:r>
              <a:rPr lang="vi-VN" dirty="0"/>
              <a:t>Thông tin </a:t>
            </a:r>
            <a:r>
              <a:rPr lang="vi-VN" dirty="0" err="1"/>
              <a:t>vật</a:t>
            </a:r>
            <a:r>
              <a:rPr lang="vi-VN" dirty="0"/>
              <a:t> </a:t>
            </a:r>
            <a:r>
              <a:rPr lang="vi-VN" dirty="0" err="1"/>
              <a:t>liệu</a:t>
            </a:r>
            <a:r>
              <a:rPr lang="vi-VN" dirty="0"/>
              <a:t> </a:t>
            </a:r>
            <a:r>
              <a:rPr lang="vi-VN" dirty="0" err="1"/>
              <a:t>phụ</a:t>
            </a:r>
            <a:r>
              <a:rPr lang="vi-VN" dirty="0"/>
              <a:t> </a:t>
            </a:r>
            <a:r>
              <a:rPr lang="vi-VN" dirty="0" err="1"/>
              <a:t>trợ</a:t>
            </a:r>
            <a:endParaRPr lang="en-US" dirty="0"/>
          </a:p>
        </p:txBody>
      </p:sp>
      <p:sp>
        <p:nvSpPr>
          <p:cNvPr id="4" name="TextBox 3">
            <a:extLst>
              <a:ext uri="{FF2B5EF4-FFF2-40B4-BE49-F238E27FC236}">
                <a16:creationId xmlns:a16="http://schemas.microsoft.com/office/drawing/2014/main" id="{FA0F8DDA-919B-4277-9B94-C84A6314CFCB}"/>
              </a:ext>
            </a:extLst>
          </p:cNvPr>
          <p:cNvSpPr txBox="1"/>
          <p:nvPr/>
        </p:nvSpPr>
        <p:spPr>
          <a:xfrm>
            <a:off x="9210676" y="1431579"/>
            <a:ext cx="2743199" cy="892552"/>
          </a:xfrm>
          <a:prstGeom prst="rect">
            <a:avLst/>
          </a:prstGeom>
          <a:noFill/>
        </p:spPr>
        <p:txBody>
          <a:bodyPr wrap="square">
            <a:spAutoFit/>
          </a:bodyPr>
          <a:lstStyle/>
          <a:p>
            <a:pPr marL="285750" indent="-285750">
              <a:buFontTx/>
              <a:buChar char="-"/>
              <a:defRPr/>
            </a:pPr>
            <a:r>
              <a:rPr lang="vi-VN" sz="1300" dirty="0">
                <a:latin typeface="Arial"/>
              </a:rPr>
              <a:t>Lưu ý </a:t>
            </a:r>
            <a:r>
              <a:rPr lang="vi-VN" sz="1300" dirty="0" err="1">
                <a:latin typeface="Arial"/>
              </a:rPr>
              <a:t>cần</a:t>
            </a:r>
            <a:r>
              <a:rPr lang="vi-VN" sz="1300" dirty="0">
                <a:latin typeface="Arial"/>
              </a:rPr>
              <a:t> </a:t>
            </a:r>
            <a:r>
              <a:rPr lang="vi-VN" sz="1300" dirty="0" err="1">
                <a:latin typeface="Arial"/>
              </a:rPr>
              <a:t>thiết</a:t>
            </a:r>
            <a:r>
              <a:rPr lang="vi-VN" sz="1300" dirty="0">
                <a:latin typeface="Arial"/>
              </a:rPr>
              <a:t> </a:t>
            </a:r>
            <a:r>
              <a:rPr lang="vi-VN" sz="1300" dirty="0" err="1">
                <a:latin typeface="Arial"/>
              </a:rPr>
              <a:t>lập</a:t>
            </a:r>
            <a:r>
              <a:rPr lang="vi-VN" sz="1300" dirty="0">
                <a:latin typeface="Arial"/>
              </a:rPr>
              <a:t> </a:t>
            </a:r>
            <a:r>
              <a:rPr lang="vi-VN" sz="1300" dirty="0" err="1">
                <a:latin typeface="Arial"/>
              </a:rPr>
              <a:t>cả</a:t>
            </a:r>
            <a:r>
              <a:rPr lang="vi-VN" sz="1300" dirty="0">
                <a:latin typeface="Arial"/>
              </a:rPr>
              <a:t> </a:t>
            </a:r>
            <a:r>
              <a:rPr lang="vi-VN" sz="1300" dirty="0" err="1">
                <a:latin typeface="Arial"/>
              </a:rPr>
              <a:t>cleaner</a:t>
            </a:r>
            <a:r>
              <a:rPr lang="vi-VN" sz="1300" dirty="0">
                <a:latin typeface="Arial"/>
              </a:rPr>
              <a:t> </a:t>
            </a:r>
            <a:r>
              <a:rPr lang="vi-VN" sz="1300" dirty="0" err="1">
                <a:latin typeface="Arial"/>
              </a:rPr>
              <a:t>thì</a:t>
            </a:r>
            <a:r>
              <a:rPr lang="vi-VN" sz="1300" dirty="0">
                <a:latin typeface="Arial"/>
              </a:rPr>
              <a:t> </a:t>
            </a:r>
            <a:r>
              <a:rPr lang="vi-VN" sz="1300" dirty="0" err="1">
                <a:latin typeface="Arial"/>
              </a:rPr>
              <a:t>mới</a:t>
            </a:r>
            <a:r>
              <a:rPr lang="vi-VN" sz="1300" dirty="0">
                <a:latin typeface="Arial"/>
              </a:rPr>
              <a:t> </a:t>
            </a:r>
            <a:r>
              <a:rPr lang="vi-VN" sz="1300" dirty="0" err="1">
                <a:latin typeface="Arial"/>
              </a:rPr>
              <a:t>scan</a:t>
            </a:r>
            <a:r>
              <a:rPr lang="vi-VN" sz="1300" dirty="0">
                <a:latin typeface="Arial"/>
              </a:rPr>
              <a:t> </a:t>
            </a:r>
            <a:r>
              <a:rPr lang="vi-VN" sz="1300" dirty="0" err="1">
                <a:latin typeface="Arial"/>
              </a:rPr>
              <a:t>dc</a:t>
            </a:r>
            <a:r>
              <a:rPr lang="vi-VN" sz="1300" dirty="0">
                <a:latin typeface="Arial"/>
              </a:rPr>
              <a:t> </a:t>
            </a:r>
            <a:r>
              <a:rPr lang="vi-VN" sz="1300" dirty="0" err="1">
                <a:latin typeface="Arial"/>
              </a:rPr>
              <a:t>bản</a:t>
            </a:r>
            <a:r>
              <a:rPr lang="vi-VN" sz="1300" dirty="0">
                <a:latin typeface="Arial"/>
              </a:rPr>
              <a:t> qua </a:t>
            </a:r>
            <a:r>
              <a:rPr lang="vi-VN" sz="1300" dirty="0" err="1">
                <a:latin typeface="Arial"/>
              </a:rPr>
              <a:t>trạm</a:t>
            </a:r>
            <a:endParaRPr lang="vi-VN" sz="1300" dirty="0">
              <a:latin typeface="Arial"/>
            </a:endParaRPr>
          </a:p>
          <a:p>
            <a:pPr marL="285750" indent="-285750">
              <a:buFontTx/>
              <a:buChar char="-"/>
              <a:defRPr/>
            </a:pPr>
            <a:r>
              <a:rPr lang="vi-VN" sz="1300" dirty="0" err="1">
                <a:latin typeface="Arial"/>
              </a:rPr>
              <a:t>Thiết</a:t>
            </a:r>
            <a:r>
              <a:rPr lang="vi-VN" sz="1300" dirty="0">
                <a:latin typeface="Arial"/>
              </a:rPr>
              <a:t> </a:t>
            </a:r>
            <a:r>
              <a:rPr lang="vi-VN" sz="1300" dirty="0" err="1">
                <a:latin typeface="Arial"/>
              </a:rPr>
              <a:t>lập</a:t>
            </a:r>
            <a:r>
              <a:rPr lang="vi-VN" sz="1300" dirty="0">
                <a:latin typeface="Arial"/>
              </a:rPr>
              <a:t> ở </a:t>
            </a:r>
            <a:r>
              <a:rPr lang="vi-VN" sz="1300" dirty="0" err="1">
                <a:latin typeface="Arial"/>
              </a:rPr>
              <a:t>màn</a:t>
            </a:r>
            <a:r>
              <a:rPr lang="vi-VN" sz="1300" dirty="0">
                <a:latin typeface="Arial"/>
              </a:rPr>
              <a:t> </a:t>
            </a:r>
            <a:r>
              <a:rPr lang="vi-VN" sz="1300" dirty="0" err="1">
                <a:latin typeface="Arial"/>
              </a:rPr>
              <a:t>hình</a:t>
            </a:r>
            <a:r>
              <a:rPr lang="vi-VN" sz="1300" dirty="0">
                <a:latin typeface="Arial"/>
              </a:rPr>
              <a:t> </a:t>
            </a:r>
            <a:r>
              <a:rPr lang="zh-TW" altLang="en-US" sz="1300" dirty="0">
                <a:latin typeface="Arial"/>
              </a:rPr>
              <a:t>辅材品类</a:t>
            </a:r>
            <a:r>
              <a:rPr lang="vi-VN" altLang="zh-TW" sz="1300" dirty="0">
                <a:latin typeface="Arial"/>
              </a:rPr>
              <a:t>, </a:t>
            </a:r>
            <a:r>
              <a:rPr lang="zh-TW" altLang="en-US" sz="1300" dirty="0">
                <a:latin typeface="Arial"/>
              </a:rPr>
              <a:t>辅材资料</a:t>
            </a:r>
            <a:r>
              <a:rPr lang="vi-VN" altLang="zh-TW" sz="1300" dirty="0">
                <a:latin typeface="Arial"/>
              </a:rPr>
              <a:t> tương </a:t>
            </a:r>
            <a:r>
              <a:rPr lang="vi-VN" altLang="zh-TW" sz="1300" dirty="0" err="1">
                <a:latin typeface="Arial"/>
              </a:rPr>
              <a:t>tự</a:t>
            </a:r>
            <a:r>
              <a:rPr lang="vi-VN" altLang="zh-TW" sz="1300" dirty="0">
                <a:latin typeface="Arial"/>
              </a:rPr>
              <a:t> </a:t>
            </a:r>
            <a:r>
              <a:rPr lang="vi-VN" altLang="zh-TW" sz="1300" dirty="0" err="1">
                <a:latin typeface="Arial"/>
              </a:rPr>
              <a:t>mã</a:t>
            </a:r>
            <a:r>
              <a:rPr lang="vi-VN" altLang="zh-TW" sz="1300" dirty="0">
                <a:latin typeface="Arial"/>
              </a:rPr>
              <a:t> </a:t>
            </a:r>
            <a:r>
              <a:rPr lang="vi-VN" altLang="zh-TW" sz="1300" dirty="0" err="1">
                <a:latin typeface="Arial"/>
              </a:rPr>
              <a:t>thiếc</a:t>
            </a:r>
            <a:endParaRPr lang="vi-VN" sz="1300" dirty="0">
              <a:latin typeface="Arial"/>
            </a:endParaRPr>
          </a:p>
        </p:txBody>
      </p:sp>
      <p:sp>
        <p:nvSpPr>
          <p:cNvPr id="5" name="Rectangle: Rounded Corners 4">
            <a:extLst>
              <a:ext uri="{FF2B5EF4-FFF2-40B4-BE49-F238E27FC236}">
                <a16:creationId xmlns:a16="http://schemas.microsoft.com/office/drawing/2014/main" id="{AF2C785A-E2BB-448F-89B8-4CF0316DEC76}"/>
              </a:ext>
            </a:extLst>
          </p:cNvPr>
          <p:cNvSpPr/>
          <p:nvPr/>
        </p:nvSpPr>
        <p:spPr>
          <a:xfrm>
            <a:off x="1634390" y="3429000"/>
            <a:ext cx="1002932" cy="26710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50961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472BE4C-D97D-44D9-915D-F62F5C5BAF75}"/>
              </a:ext>
            </a:extLst>
          </p:cNvPr>
          <p:cNvPicPr>
            <a:picLocks noChangeAspect="1"/>
          </p:cNvPicPr>
          <p:nvPr/>
        </p:nvPicPr>
        <p:blipFill>
          <a:blip r:embed="rId2"/>
          <a:stretch>
            <a:fillRect/>
          </a:stretch>
        </p:blipFill>
        <p:spPr>
          <a:xfrm>
            <a:off x="1" y="1610386"/>
            <a:ext cx="8749363" cy="3218128"/>
          </a:xfrm>
          <a:prstGeom prst="rect">
            <a:avLst/>
          </a:prstGeom>
        </p:spPr>
      </p:pic>
      <p:sp>
        <p:nvSpPr>
          <p:cNvPr id="5" name="Title 1">
            <a:extLst>
              <a:ext uri="{FF2B5EF4-FFF2-40B4-BE49-F238E27FC236}">
                <a16:creationId xmlns:a16="http://schemas.microsoft.com/office/drawing/2014/main" id="{42E0F2A6-278D-47D4-8CCF-CAE6F1B0603C}"/>
              </a:ext>
            </a:extLst>
          </p:cNvPr>
          <p:cNvSpPr>
            <a:spLocks noGrp="1"/>
          </p:cNvSpPr>
          <p:nvPr>
            <p:ph type="title"/>
          </p:nvPr>
        </p:nvSpPr>
        <p:spPr>
          <a:xfrm>
            <a:off x="560581" y="978219"/>
            <a:ext cx="9766300" cy="404085"/>
          </a:xfrm>
        </p:spPr>
        <p:txBody>
          <a:bodyPr/>
          <a:lstStyle/>
          <a:p>
            <a:r>
              <a:rPr lang="vi-VN" dirty="0" err="1"/>
              <a:t>Scan</a:t>
            </a:r>
            <a:r>
              <a:rPr lang="vi-VN" dirty="0"/>
              <a:t> SMT INPUT-1</a:t>
            </a:r>
            <a:r>
              <a:rPr lang="en-US" dirty="0"/>
              <a:t>- </a:t>
            </a:r>
            <a:r>
              <a:rPr lang="vi-VN" dirty="0"/>
              <a:t>Thông tin </a:t>
            </a:r>
            <a:r>
              <a:rPr lang="vi-VN" dirty="0" err="1"/>
              <a:t>vật</a:t>
            </a:r>
            <a:r>
              <a:rPr lang="vi-VN" dirty="0"/>
              <a:t> </a:t>
            </a:r>
            <a:r>
              <a:rPr lang="vi-VN" dirty="0" err="1"/>
              <a:t>liệu</a:t>
            </a:r>
            <a:r>
              <a:rPr lang="vi-VN" dirty="0"/>
              <a:t> </a:t>
            </a:r>
            <a:r>
              <a:rPr lang="vi-VN" dirty="0" err="1"/>
              <a:t>phụ</a:t>
            </a:r>
            <a:r>
              <a:rPr lang="vi-VN" dirty="0"/>
              <a:t> </a:t>
            </a:r>
            <a:r>
              <a:rPr lang="vi-VN" dirty="0" err="1"/>
              <a:t>trợ</a:t>
            </a:r>
            <a:endParaRPr lang="en-US" dirty="0"/>
          </a:p>
        </p:txBody>
      </p:sp>
      <p:sp>
        <p:nvSpPr>
          <p:cNvPr id="6" name="TextBox 5">
            <a:extLst>
              <a:ext uri="{FF2B5EF4-FFF2-40B4-BE49-F238E27FC236}">
                <a16:creationId xmlns:a16="http://schemas.microsoft.com/office/drawing/2014/main" id="{6EF048E9-03AE-4103-82CF-0891579820D8}"/>
              </a:ext>
            </a:extLst>
          </p:cNvPr>
          <p:cNvSpPr txBox="1"/>
          <p:nvPr/>
        </p:nvSpPr>
        <p:spPr>
          <a:xfrm>
            <a:off x="8749364" y="1610386"/>
            <a:ext cx="3442635" cy="2292935"/>
          </a:xfrm>
          <a:prstGeom prst="rect">
            <a:avLst/>
          </a:prstGeom>
          <a:noFill/>
        </p:spPr>
        <p:txBody>
          <a:bodyPr wrap="square">
            <a:spAutoFit/>
          </a:bodyPr>
          <a:lstStyle/>
          <a:p>
            <a:pPr marL="285750" indent="-285750">
              <a:buFontTx/>
              <a:buChar char="-"/>
              <a:defRPr/>
            </a:pPr>
            <a:r>
              <a:rPr lang="vi-VN" sz="1300" dirty="0" err="1">
                <a:latin typeface="Arial"/>
              </a:rPr>
              <a:t>Mapping</a:t>
            </a:r>
            <a:r>
              <a:rPr lang="vi-VN" sz="1300" dirty="0">
                <a:latin typeface="Arial"/>
              </a:rPr>
              <a:t> </a:t>
            </a:r>
            <a:r>
              <a:rPr lang="vi-VN" sz="1300" dirty="0" err="1">
                <a:latin typeface="Arial"/>
              </a:rPr>
              <a:t>sản</a:t>
            </a:r>
            <a:r>
              <a:rPr lang="vi-VN" sz="1300" dirty="0">
                <a:latin typeface="Arial"/>
              </a:rPr>
              <a:t> </a:t>
            </a:r>
            <a:r>
              <a:rPr lang="vi-VN" sz="1300" dirty="0" err="1">
                <a:latin typeface="Arial"/>
              </a:rPr>
              <a:t>phẩm</a:t>
            </a:r>
            <a:r>
              <a:rPr lang="vi-VN" sz="1300" dirty="0">
                <a:latin typeface="Arial"/>
              </a:rPr>
              <a:t> </a:t>
            </a:r>
            <a:r>
              <a:rPr lang="vi-VN" sz="1300" dirty="0" err="1">
                <a:latin typeface="Arial"/>
              </a:rPr>
              <a:t>với</a:t>
            </a:r>
            <a:r>
              <a:rPr lang="vi-VN" sz="1300" dirty="0">
                <a:latin typeface="Arial"/>
              </a:rPr>
              <a:t> </a:t>
            </a:r>
            <a:r>
              <a:rPr lang="vi-VN" sz="1300" dirty="0" err="1">
                <a:latin typeface="Arial"/>
              </a:rPr>
              <a:t>các</a:t>
            </a:r>
            <a:r>
              <a:rPr lang="vi-VN" sz="1300" dirty="0">
                <a:latin typeface="Arial"/>
              </a:rPr>
              <a:t> </a:t>
            </a:r>
            <a:r>
              <a:rPr lang="vi-VN" sz="1300" dirty="0" err="1">
                <a:latin typeface="Arial"/>
              </a:rPr>
              <a:t>mã</a:t>
            </a:r>
            <a:r>
              <a:rPr lang="vi-VN" sz="1300" dirty="0">
                <a:latin typeface="Arial"/>
              </a:rPr>
              <a:t> </a:t>
            </a:r>
            <a:r>
              <a:rPr lang="vi-VN" sz="1300" dirty="0" err="1">
                <a:latin typeface="Arial"/>
              </a:rPr>
              <a:t>vật</a:t>
            </a:r>
            <a:r>
              <a:rPr lang="vi-VN" sz="1300" dirty="0">
                <a:latin typeface="Arial"/>
              </a:rPr>
              <a:t> </a:t>
            </a:r>
            <a:r>
              <a:rPr lang="vi-VN" sz="1300" dirty="0" err="1">
                <a:latin typeface="Arial"/>
              </a:rPr>
              <a:t>liệu</a:t>
            </a:r>
            <a:r>
              <a:rPr lang="vi-VN" sz="1300" dirty="0">
                <a:latin typeface="Arial"/>
              </a:rPr>
              <a:t> </a:t>
            </a:r>
            <a:r>
              <a:rPr lang="vi-VN" sz="1300" dirty="0" err="1">
                <a:latin typeface="Arial"/>
              </a:rPr>
              <a:t>phụ</a:t>
            </a:r>
            <a:r>
              <a:rPr lang="vi-VN" sz="1300" dirty="0">
                <a:latin typeface="Arial"/>
              </a:rPr>
              <a:t> </a:t>
            </a:r>
            <a:r>
              <a:rPr lang="vi-VN" sz="1300" dirty="0" err="1">
                <a:latin typeface="Arial"/>
              </a:rPr>
              <a:t>trợ</a:t>
            </a:r>
            <a:r>
              <a:rPr lang="vi-VN" sz="1300" dirty="0">
                <a:latin typeface="Arial"/>
              </a:rPr>
              <a:t> ở </a:t>
            </a:r>
            <a:r>
              <a:rPr lang="vi-VN" sz="1300" dirty="0" err="1">
                <a:latin typeface="Arial"/>
              </a:rPr>
              <a:t>màn</a:t>
            </a:r>
            <a:r>
              <a:rPr lang="vi-VN" sz="1300" dirty="0">
                <a:latin typeface="Arial"/>
              </a:rPr>
              <a:t> </a:t>
            </a:r>
            <a:r>
              <a:rPr lang="vi-VN" sz="1300" dirty="0" err="1">
                <a:latin typeface="Arial"/>
              </a:rPr>
              <a:t>hình</a:t>
            </a:r>
            <a:r>
              <a:rPr lang="vi-VN" sz="1300" dirty="0">
                <a:latin typeface="Arial"/>
              </a:rPr>
              <a:t> </a:t>
            </a:r>
            <a:r>
              <a:rPr lang="zh-CN" altLang="en-US" sz="1300" dirty="0">
                <a:latin typeface="Arial"/>
              </a:rPr>
              <a:t>辅材使用规则</a:t>
            </a:r>
            <a:endParaRPr lang="vi-VN" sz="1300" dirty="0">
              <a:latin typeface="Arial"/>
            </a:endParaRPr>
          </a:p>
          <a:p>
            <a:pPr marL="285750" indent="-285750">
              <a:buFontTx/>
              <a:buChar char="-"/>
              <a:defRPr/>
            </a:pPr>
            <a:r>
              <a:rPr lang="vi-VN" sz="1300" dirty="0" err="1">
                <a:latin typeface="Arial"/>
              </a:rPr>
              <a:t>Data</a:t>
            </a:r>
            <a:r>
              <a:rPr lang="vi-VN" sz="1300" dirty="0">
                <a:latin typeface="Arial"/>
              </a:rPr>
              <a:t> </a:t>
            </a:r>
            <a:r>
              <a:rPr lang="vi-VN" sz="1300" dirty="0" err="1">
                <a:latin typeface="Arial"/>
              </a:rPr>
              <a:t>được</a:t>
            </a:r>
            <a:r>
              <a:rPr lang="vi-VN" sz="1300" dirty="0">
                <a:latin typeface="Arial"/>
              </a:rPr>
              <a:t> lưu </a:t>
            </a:r>
            <a:r>
              <a:rPr lang="vi-VN" sz="1300" dirty="0" err="1">
                <a:latin typeface="Arial"/>
              </a:rPr>
              <a:t>vào</a:t>
            </a:r>
            <a:r>
              <a:rPr lang="vi-VN" sz="1300" dirty="0">
                <a:latin typeface="Arial"/>
              </a:rPr>
              <a:t> </a:t>
            </a:r>
            <a:r>
              <a:rPr lang="vi-VN" sz="1300" dirty="0" err="1">
                <a:latin typeface="Arial"/>
              </a:rPr>
              <a:t>bảng</a:t>
            </a:r>
            <a:r>
              <a:rPr lang="vi-VN" sz="1300" dirty="0">
                <a:latin typeface="Arial"/>
              </a:rPr>
              <a:t> </a:t>
            </a:r>
            <a:r>
              <a:rPr lang="en-US" sz="1300" b="1" dirty="0">
                <a:solidFill>
                  <a:srgbClr val="800000"/>
                </a:solidFill>
                <a:effectLst/>
                <a:latin typeface="Courier New" panose="02070309020205020404" pitchFamily="49" charset="0"/>
              </a:rPr>
              <a:t>select</a:t>
            </a:r>
            <a:r>
              <a:rPr lang="en-US" sz="1300" dirty="0">
                <a:solidFill>
                  <a:srgbClr val="000000"/>
                </a:solidFill>
                <a:effectLst/>
                <a:latin typeface="Courier New" panose="02070309020205020404" pitchFamily="49" charset="0"/>
              </a:rPr>
              <a:t> * </a:t>
            </a:r>
            <a:r>
              <a:rPr lang="en-US" sz="1300" b="1" dirty="0">
                <a:solidFill>
                  <a:srgbClr val="800000"/>
                </a:solidFill>
                <a:effectLst/>
                <a:latin typeface="Courier New" panose="02070309020205020404" pitchFamily="49" charset="0"/>
              </a:rPr>
              <a:t>from</a:t>
            </a:r>
            <a:r>
              <a:rPr lang="en-US" sz="1300" dirty="0">
                <a:solidFill>
                  <a:srgbClr val="000000"/>
                </a:solidFill>
                <a:effectLst/>
                <a:latin typeface="Courier New" panose="02070309020205020404" pitchFamily="49" charset="0"/>
              </a:rPr>
              <a:t> </a:t>
            </a:r>
            <a:r>
              <a:rPr lang="en-US" sz="1300" dirty="0" err="1">
                <a:solidFill>
                  <a:srgbClr val="000000"/>
                </a:solidFill>
                <a:effectLst/>
                <a:latin typeface="Courier New" panose="02070309020205020404" pitchFamily="49" charset="0"/>
              </a:rPr>
              <a:t>mes.mes_aux_material_use_rule</a:t>
            </a:r>
            <a:r>
              <a:rPr lang="en-US" sz="1300" dirty="0">
                <a:solidFill>
                  <a:srgbClr val="000000"/>
                </a:solidFill>
                <a:effectLst/>
                <a:latin typeface="Courier New" panose="02070309020205020404" pitchFamily="49" charset="0"/>
              </a:rPr>
              <a:t> </a:t>
            </a:r>
            <a:r>
              <a:rPr lang="en-US" sz="1300" b="1" dirty="0">
                <a:solidFill>
                  <a:srgbClr val="800000"/>
                </a:solidFill>
                <a:effectLst/>
                <a:latin typeface="Courier New" panose="02070309020205020404" pitchFamily="49" charset="0"/>
              </a:rPr>
              <a:t>where</a:t>
            </a:r>
            <a:r>
              <a:rPr lang="en-US" sz="1300" dirty="0">
                <a:solidFill>
                  <a:srgbClr val="000000"/>
                </a:solidFill>
                <a:effectLst/>
                <a:latin typeface="Courier New" panose="02070309020205020404" pitchFamily="49" charset="0"/>
              </a:rPr>
              <a:t> </a:t>
            </a:r>
            <a:r>
              <a:rPr lang="en-US" sz="1300" dirty="0" err="1">
                <a:solidFill>
                  <a:srgbClr val="000000"/>
                </a:solidFill>
                <a:effectLst/>
                <a:latin typeface="Courier New" panose="02070309020205020404" pitchFamily="49" charset="0"/>
              </a:rPr>
              <a:t>product_no</a:t>
            </a:r>
            <a:r>
              <a:rPr lang="en-US" sz="1300" dirty="0">
                <a:solidFill>
                  <a:srgbClr val="000000"/>
                </a:solidFill>
                <a:effectLst/>
                <a:latin typeface="Courier New" panose="02070309020205020404" pitchFamily="49" charset="0"/>
              </a:rPr>
              <a:t> =</a:t>
            </a:r>
            <a:r>
              <a:rPr lang="en-US" sz="1300" dirty="0">
                <a:solidFill>
                  <a:srgbClr val="008000"/>
                </a:solidFill>
                <a:effectLst/>
                <a:latin typeface="Courier New" panose="02070309020205020404" pitchFamily="49" charset="0"/>
              </a:rPr>
              <a:t>'M1259480-001-G1’</a:t>
            </a:r>
            <a:endParaRPr lang="vi-VN" sz="1300" dirty="0">
              <a:solidFill>
                <a:srgbClr val="008000"/>
              </a:solidFill>
              <a:effectLst/>
              <a:latin typeface="Courier New" panose="02070309020205020404" pitchFamily="49" charset="0"/>
            </a:endParaRPr>
          </a:p>
          <a:p>
            <a:pPr marL="285750" indent="-285750">
              <a:buFontTx/>
              <a:buChar char="-"/>
              <a:defRPr/>
            </a:pPr>
            <a:r>
              <a:rPr lang="vi-VN" sz="1300" dirty="0"/>
              <a:t>L</a:t>
            </a:r>
            <a:r>
              <a:rPr lang="vi-VN" sz="1300" dirty="0">
                <a:effectLst/>
              </a:rPr>
              <a:t>iên </a:t>
            </a:r>
            <a:r>
              <a:rPr lang="vi-VN" sz="1300" dirty="0" err="1">
                <a:effectLst/>
              </a:rPr>
              <a:t>kết</a:t>
            </a:r>
            <a:r>
              <a:rPr lang="vi-VN" sz="1300" dirty="0">
                <a:effectLst/>
              </a:rPr>
              <a:t> </a:t>
            </a:r>
            <a:r>
              <a:rPr lang="vi-VN" sz="1300" dirty="0" err="1">
                <a:effectLst/>
              </a:rPr>
              <a:t>với</a:t>
            </a:r>
            <a:r>
              <a:rPr lang="vi-VN" sz="1300" dirty="0">
                <a:effectLst/>
              </a:rPr>
              <a:t> </a:t>
            </a:r>
            <a:r>
              <a:rPr lang="vi-VN" sz="1300" dirty="0" err="1">
                <a:effectLst/>
              </a:rPr>
              <a:t>bảng</a:t>
            </a:r>
            <a:r>
              <a:rPr lang="vi-VN" sz="1300" dirty="0">
                <a:effectLst/>
              </a:rPr>
              <a:t> </a:t>
            </a:r>
            <a:r>
              <a:rPr lang="vi-VN" sz="1300" dirty="0" err="1">
                <a:effectLst/>
              </a:rPr>
              <a:t>mes.mes_aux_material</a:t>
            </a:r>
            <a:r>
              <a:rPr lang="vi-VN" sz="1300" dirty="0">
                <a:effectLst/>
              </a:rPr>
              <a:t> </a:t>
            </a:r>
            <a:r>
              <a:rPr lang="vi-VN" sz="1300" dirty="0" err="1">
                <a:effectLst/>
              </a:rPr>
              <a:t>bằng</a:t>
            </a:r>
            <a:r>
              <a:rPr lang="vi-VN" sz="1300" dirty="0">
                <a:effectLst/>
              </a:rPr>
              <a:t> </a:t>
            </a:r>
            <a:r>
              <a:rPr lang="vi-VN" sz="1300" dirty="0" err="1">
                <a:effectLst/>
              </a:rPr>
              <a:t>cột</a:t>
            </a:r>
            <a:r>
              <a:rPr lang="vi-VN" sz="1300" dirty="0">
                <a:effectLst/>
              </a:rPr>
              <a:t> </a:t>
            </a:r>
            <a:r>
              <a:rPr lang="vi-VN" sz="1300" dirty="0" err="1">
                <a:effectLst/>
              </a:rPr>
              <a:t>aux_material_id</a:t>
            </a:r>
            <a:endParaRPr lang="en-US" sz="1300" dirty="0">
              <a:effectLst/>
            </a:endParaRPr>
          </a:p>
          <a:p>
            <a:pPr>
              <a:defRPr/>
            </a:pPr>
            <a:endParaRPr lang="vi-VN" sz="1300" dirty="0">
              <a:latin typeface="Arial"/>
            </a:endParaRPr>
          </a:p>
        </p:txBody>
      </p:sp>
      <p:sp>
        <p:nvSpPr>
          <p:cNvPr id="7" name="Rectangle: Rounded Corners 6">
            <a:extLst>
              <a:ext uri="{FF2B5EF4-FFF2-40B4-BE49-F238E27FC236}">
                <a16:creationId xmlns:a16="http://schemas.microsoft.com/office/drawing/2014/main" id="{02DFE27D-70DC-4471-9ADD-9FEF044B109F}"/>
              </a:ext>
            </a:extLst>
          </p:cNvPr>
          <p:cNvSpPr/>
          <p:nvPr/>
        </p:nvSpPr>
        <p:spPr>
          <a:xfrm>
            <a:off x="1174283" y="3563755"/>
            <a:ext cx="7575082" cy="50773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4B28E8DE-30FD-4419-8F7F-1A94DE337C7D}"/>
              </a:ext>
            </a:extLst>
          </p:cNvPr>
          <p:cNvPicPr>
            <a:picLocks noChangeAspect="1"/>
          </p:cNvPicPr>
          <p:nvPr/>
        </p:nvPicPr>
        <p:blipFill>
          <a:blip r:embed="rId3"/>
          <a:stretch>
            <a:fillRect/>
          </a:stretch>
        </p:blipFill>
        <p:spPr>
          <a:xfrm>
            <a:off x="-10164" y="4869423"/>
            <a:ext cx="9202290" cy="1676634"/>
          </a:xfrm>
          <a:prstGeom prst="rect">
            <a:avLst/>
          </a:prstGeom>
        </p:spPr>
      </p:pic>
    </p:spTree>
    <p:extLst>
      <p:ext uri="{BB962C8B-B14F-4D97-AF65-F5344CB8AC3E}">
        <p14:creationId xmlns:p14="http://schemas.microsoft.com/office/powerpoint/2010/main" val="3794227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BC5B1-25CB-456F-8054-4C34E2D63875}"/>
              </a:ext>
            </a:extLst>
          </p:cNvPr>
          <p:cNvSpPr>
            <a:spLocks noGrp="1"/>
          </p:cNvSpPr>
          <p:nvPr>
            <p:ph type="title"/>
          </p:nvPr>
        </p:nvSpPr>
        <p:spPr/>
        <p:txBody>
          <a:bodyPr/>
          <a:lstStyle/>
          <a:p>
            <a:r>
              <a:rPr lang="vi-VN" dirty="0"/>
              <a:t>Thêm </a:t>
            </a:r>
            <a:r>
              <a:rPr lang="vi-VN" dirty="0" err="1"/>
              <a:t>mới</a:t>
            </a:r>
            <a:r>
              <a:rPr lang="vi-VN" dirty="0"/>
              <a:t> </a:t>
            </a:r>
            <a:r>
              <a:rPr lang="vi-VN" dirty="0" err="1"/>
              <a:t>trạm</a:t>
            </a:r>
            <a:r>
              <a:rPr lang="vi-VN" dirty="0"/>
              <a:t> trên </a:t>
            </a:r>
            <a:r>
              <a:rPr lang="vi-VN" dirty="0" err="1"/>
              <a:t>line</a:t>
            </a:r>
            <a:endParaRPr lang="en-US" dirty="0"/>
          </a:p>
        </p:txBody>
      </p:sp>
      <p:pic>
        <p:nvPicPr>
          <p:cNvPr id="4" name="Picture 3">
            <a:extLst>
              <a:ext uri="{FF2B5EF4-FFF2-40B4-BE49-F238E27FC236}">
                <a16:creationId xmlns:a16="http://schemas.microsoft.com/office/drawing/2014/main" id="{C5564775-FCD0-4600-ADC3-D962041AE418}"/>
              </a:ext>
            </a:extLst>
          </p:cNvPr>
          <p:cNvPicPr>
            <a:picLocks noChangeAspect="1"/>
          </p:cNvPicPr>
          <p:nvPr/>
        </p:nvPicPr>
        <p:blipFill>
          <a:blip r:embed="rId3"/>
          <a:stretch>
            <a:fillRect/>
          </a:stretch>
        </p:blipFill>
        <p:spPr>
          <a:xfrm>
            <a:off x="1" y="1382305"/>
            <a:ext cx="8515350" cy="3548610"/>
          </a:xfrm>
          <a:prstGeom prst="rect">
            <a:avLst/>
          </a:prstGeom>
        </p:spPr>
      </p:pic>
      <p:pic>
        <p:nvPicPr>
          <p:cNvPr id="8" name="Picture 7">
            <a:extLst>
              <a:ext uri="{FF2B5EF4-FFF2-40B4-BE49-F238E27FC236}">
                <a16:creationId xmlns:a16="http://schemas.microsoft.com/office/drawing/2014/main" id="{C87F33DF-8105-476B-9A91-632B4DFBA23A}"/>
              </a:ext>
            </a:extLst>
          </p:cNvPr>
          <p:cNvPicPr>
            <a:picLocks noChangeAspect="1"/>
          </p:cNvPicPr>
          <p:nvPr/>
        </p:nvPicPr>
        <p:blipFill>
          <a:blip r:embed="rId4"/>
          <a:stretch>
            <a:fillRect/>
          </a:stretch>
        </p:blipFill>
        <p:spPr>
          <a:xfrm>
            <a:off x="0" y="5007915"/>
            <a:ext cx="12192000" cy="1809890"/>
          </a:xfrm>
          <a:prstGeom prst="rect">
            <a:avLst/>
          </a:prstGeom>
        </p:spPr>
      </p:pic>
      <p:sp>
        <p:nvSpPr>
          <p:cNvPr id="9" name="文字方塊 7">
            <a:extLst>
              <a:ext uri="{FF2B5EF4-FFF2-40B4-BE49-F238E27FC236}">
                <a16:creationId xmlns:a16="http://schemas.microsoft.com/office/drawing/2014/main" id="{DC78E68C-D3DB-43A6-ACE3-160B85DD0493}"/>
              </a:ext>
            </a:extLst>
          </p:cNvPr>
          <p:cNvSpPr txBox="1"/>
          <p:nvPr/>
        </p:nvSpPr>
        <p:spPr>
          <a:xfrm>
            <a:off x="8515351" y="1459304"/>
            <a:ext cx="3514724" cy="95410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vi-VN" altLang="zh-CN" sz="1400" b="0" i="0" u="none" strike="noStrike" kern="1200" cap="none" spc="0" normalizeH="0" baseline="0" noProof="0" dirty="0" err="1">
                <a:ln>
                  <a:noFill/>
                </a:ln>
                <a:solidFill>
                  <a:prstClr val="black"/>
                </a:solidFill>
                <a:effectLst/>
                <a:uLnTx/>
                <a:uFillTx/>
                <a:latin typeface="Arial"/>
                <a:cs typeface="+mn-cs"/>
              </a:rPr>
              <a:t>Click</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Add</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và</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điền</a:t>
            </a:r>
            <a:r>
              <a:rPr kumimoji="0" lang="vi-VN" altLang="zh-CN" sz="1400" b="0" i="0" u="none" strike="noStrike" kern="1200" cap="none" spc="0" normalizeH="0" baseline="0" noProof="0" dirty="0">
                <a:ln>
                  <a:noFill/>
                </a:ln>
                <a:solidFill>
                  <a:prstClr val="black"/>
                </a:solidFill>
                <a:effectLst/>
                <a:uLnTx/>
                <a:uFillTx/>
                <a:latin typeface="Arial"/>
                <a:cs typeface="+mn-cs"/>
              </a:rPr>
              <a:t> thông tin </a:t>
            </a:r>
            <a:r>
              <a:rPr kumimoji="0" lang="vi-VN" altLang="zh-CN" sz="1400" b="0" i="0" u="none" strike="noStrike" kern="1200" cap="none" spc="0" normalizeH="0" baseline="0" noProof="0" dirty="0" err="1">
                <a:ln>
                  <a:noFill/>
                </a:ln>
                <a:solidFill>
                  <a:prstClr val="black"/>
                </a:solidFill>
                <a:effectLst/>
                <a:uLnTx/>
                <a:uFillTx/>
                <a:latin typeface="Arial"/>
                <a:cs typeface="+mn-cs"/>
              </a:rPr>
              <a:t>để</a:t>
            </a:r>
            <a:r>
              <a:rPr kumimoji="0" lang="vi-VN" altLang="zh-CN" sz="1400" b="0" i="0" u="none" strike="noStrike" kern="1200" cap="none" spc="0" normalizeH="0" baseline="0" noProof="0" dirty="0">
                <a:ln>
                  <a:noFill/>
                </a:ln>
                <a:solidFill>
                  <a:prstClr val="black"/>
                </a:solidFill>
                <a:effectLst/>
                <a:uLnTx/>
                <a:uFillTx/>
                <a:latin typeface="Arial"/>
                <a:cs typeface="+mn-cs"/>
              </a:rPr>
              <a:t> thêm </a:t>
            </a:r>
            <a:r>
              <a:rPr kumimoji="0" lang="vi-VN" altLang="zh-CN" sz="1400" b="0" i="0" u="none" strike="noStrike" kern="1200" cap="none" spc="0" normalizeH="0" baseline="0" noProof="0" dirty="0" err="1">
                <a:ln>
                  <a:noFill/>
                </a:ln>
                <a:solidFill>
                  <a:prstClr val="black"/>
                </a:solidFill>
                <a:effectLst/>
                <a:uLnTx/>
                <a:uFillTx/>
                <a:latin typeface="Arial"/>
                <a:cs typeface="+mn-cs"/>
              </a:rPr>
              <a:t>mới</a:t>
            </a:r>
            <a:endParaRPr kumimoji="0" lang="vi-VN" altLang="zh-CN" sz="1400" b="0" i="0" u="none" strike="noStrike" kern="1200" cap="none" spc="0" normalizeH="0" baseline="0" noProof="0" dirty="0">
              <a:ln>
                <a:noFill/>
              </a:ln>
              <a:solidFill>
                <a:prstClr val="black"/>
              </a:solidFill>
              <a:effectLst/>
              <a:uLnTx/>
              <a:uFillTx/>
              <a:latin typeface="Arial"/>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vi-VN" altLang="zh-CN" sz="1400" dirty="0" err="1">
                <a:solidFill>
                  <a:prstClr val="black"/>
                </a:solidFill>
                <a:latin typeface="Arial"/>
              </a:rPr>
              <a:t>Data</a:t>
            </a:r>
            <a:r>
              <a:rPr lang="vi-VN" altLang="zh-CN" sz="1400" dirty="0">
                <a:solidFill>
                  <a:prstClr val="black"/>
                </a:solidFill>
                <a:latin typeface="Arial"/>
              </a:rPr>
              <a:t> </a:t>
            </a:r>
            <a:r>
              <a:rPr lang="vi-VN" altLang="zh-CN" sz="1400" dirty="0" err="1">
                <a:solidFill>
                  <a:prstClr val="black"/>
                </a:solidFill>
                <a:latin typeface="Arial"/>
              </a:rPr>
              <a:t>sẽ</a:t>
            </a:r>
            <a:r>
              <a:rPr lang="vi-VN" altLang="zh-CN" sz="1400" dirty="0">
                <a:solidFill>
                  <a:prstClr val="black"/>
                </a:solidFill>
                <a:latin typeface="Arial"/>
              </a:rPr>
              <a:t> </a:t>
            </a:r>
            <a:r>
              <a:rPr lang="vi-VN" altLang="zh-CN" sz="1400" dirty="0" err="1">
                <a:solidFill>
                  <a:prstClr val="black"/>
                </a:solidFill>
                <a:latin typeface="Arial"/>
              </a:rPr>
              <a:t>được</a:t>
            </a:r>
            <a:r>
              <a:rPr lang="vi-VN" altLang="zh-CN" sz="1400" dirty="0">
                <a:solidFill>
                  <a:prstClr val="black"/>
                </a:solidFill>
                <a:latin typeface="Arial"/>
              </a:rPr>
              <a:t> thêm </a:t>
            </a:r>
            <a:r>
              <a:rPr lang="vi-VN" altLang="zh-CN" sz="1400" dirty="0" err="1">
                <a:solidFill>
                  <a:prstClr val="black"/>
                </a:solidFill>
                <a:latin typeface="Arial"/>
              </a:rPr>
              <a:t>vào</a:t>
            </a:r>
            <a:r>
              <a:rPr lang="vi-VN" altLang="zh-CN" sz="1400" dirty="0">
                <a:solidFill>
                  <a:prstClr val="black"/>
                </a:solidFill>
                <a:latin typeface="Arial"/>
              </a:rPr>
              <a:t> </a:t>
            </a:r>
            <a:r>
              <a:rPr lang="vi-VN" altLang="zh-CN" sz="1400" dirty="0" err="1">
                <a:solidFill>
                  <a:prstClr val="black"/>
                </a:solidFill>
                <a:latin typeface="Arial"/>
              </a:rPr>
              <a:t>bảng</a:t>
            </a:r>
            <a:r>
              <a:rPr lang="vi-VN" altLang="zh-CN" sz="1400" dirty="0">
                <a:solidFill>
                  <a:prstClr val="black"/>
                </a:solidFill>
                <a:latin typeface="Arial"/>
              </a:rPr>
              <a:t> như </a:t>
            </a:r>
            <a:r>
              <a:rPr lang="vi-VN" altLang="zh-CN" sz="1400" dirty="0" err="1">
                <a:solidFill>
                  <a:prstClr val="black"/>
                </a:solidFill>
                <a:latin typeface="Arial"/>
              </a:rPr>
              <a:t>hình</a:t>
            </a:r>
            <a:r>
              <a:rPr lang="vi-VN" altLang="zh-CN" sz="1400" dirty="0">
                <a:solidFill>
                  <a:prstClr val="black"/>
                </a:solidFill>
                <a:latin typeface="Arial"/>
              </a:rPr>
              <a:t> </a:t>
            </a:r>
            <a:r>
              <a:rPr lang="vi-VN" altLang="zh-CN" sz="1400" dirty="0" err="1">
                <a:solidFill>
                  <a:prstClr val="black"/>
                </a:solidFill>
                <a:latin typeface="Arial"/>
              </a:rPr>
              <a:t>dưới</a:t>
            </a:r>
            <a:r>
              <a:rPr lang="vi-VN" altLang="zh-CN" sz="1400" dirty="0">
                <a:solidFill>
                  <a:prstClr val="black"/>
                </a:solidFill>
                <a:latin typeface="Arial"/>
              </a:rPr>
              <a:t> </a:t>
            </a:r>
          </a:p>
        </p:txBody>
      </p:sp>
    </p:spTree>
    <p:extLst>
      <p:ext uri="{BB962C8B-B14F-4D97-AF65-F5344CB8AC3E}">
        <p14:creationId xmlns:p14="http://schemas.microsoft.com/office/powerpoint/2010/main" val="10147730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5B8853-9DDC-421B-87DE-79835411596B}"/>
              </a:ext>
            </a:extLst>
          </p:cNvPr>
          <p:cNvPicPr>
            <a:picLocks noChangeAspect="1"/>
          </p:cNvPicPr>
          <p:nvPr/>
        </p:nvPicPr>
        <p:blipFill>
          <a:blip r:embed="rId2"/>
          <a:stretch>
            <a:fillRect/>
          </a:stretch>
        </p:blipFill>
        <p:spPr>
          <a:xfrm>
            <a:off x="0" y="1382303"/>
            <a:ext cx="9066999" cy="5006105"/>
          </a:xfrm>
          <a:prstGeom prst="rect">
            <a:avLst/>
          </a:prstGeom>
        </p:spPr>
      </p:pic>
      <p:sp>
        <p:nvSpPr>
          <p:cNvPr id="3" name="Rectangle: Rounded Corners 2">
            <a:extLst>
              <a:ext uri="{FF2B5EF4-FFF2-40B4-BE49-F238E27FC236}">
                <a16:creationId xmlns:a16="http://schemas.microsoft.com/office/drawing/2014/main" id="{5F2CB00D-CB70-46D3-97CA-2571D676EEA4}"/>
              </a:ext>
            </a:extLst>
          </p:cNvPr>
          <p:cNvSpPr/>
          <p:nvPr/>
        </p:nvSpPr>
        <p:spPr>
          <a:xfrm>
            <a:off x="1201254" y="2899611"/>
            <a:ext cx="675673" cy="19972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FDD0FACD-F3D0-42B3-BEAF-79DD882B012B}"/>
              </a:ext>
            </a:extLst>
          </p:cNvPr>
          <p:cNvSpPr/>
          <p:nvPr/>
        </p:nvSpPr>
        <p:spPr>
          <a:xfrm>
            <a:off x="5659655" y="5777565"/>
            <a:ext cx="596766" cy="20934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B78FB34-C87A-4AFB-BE70-E73B18246388}"/>
              </a:ext>
            </a:extLst>
          </p:cNvPr>
          <p:cNvSpPr txBox="1"/>
          <p:nvPr/>
        </p:nvSpPr>
        <p:spPr>
          <a:xfrm>
            <a:off x="9143299" y="1228725"/>
            <a:ext cx="2743199" cy="892552"/>
          </a:xfrm>
          <a:prstGeom prst="rect">
            <a:avLst/>
          </a:prstGeom>
          <a:noFill/>
        </p:spPr>
        <p:txBody>
          <a:bodyPr wrap="square">
            <a:spAutoFit/>
          </a:bodyPr>
          <a:lstStyle/>
          <a:p>
            <a:pPr marL="285750" indent="-285750">
              <a:buFontTx/>
              <a:buChar char="-"/>
              <a:defRPr/>
            </a:pPr>
            <a:r>
              <a:rPr lang="vi-VN" sz="1300" dirty="0" err="1">
                <a:latin typeface="Arial"/>
              </a:rPr>
              <a:t>Tại</a:t>
            </a:r>
            <a:r>
              <a:rPr lang="vi-VN" sz="1300" dirty="0">
                <a:latin typeface="Arial"/>
              </a:rPr>
              <a:t> </a:t>
            </a:r>
            <a:r>
              <a:rPr lang="vi-VN" sz="1300" dirty="0" err="1">
                <a:latin typeface="Arial"/>
              </a:rPr>
              <a:t>màn</a:t>
            </a:r>
            <a:r>
              <a:rPr lang="vi-VN" sz="1300" dirty="0">
                <a:latin typeface="Arial"/>
              </a:rPr>
              <a:t> </a:t>
            </a:r>
            <a:r>
              <a:rPr lang="vi-VN" sz="1300" dirty="0" err="1">
                <a:latin typeface="Arial"/>
              </a:rPr>
              <a:t>hình</a:t>
            </a:r>
            <a:r>
              <a:rPr lang="vi-VN" sz="1300" dirty="0">
                <a:latin typeface="Arial"/>
              </a:rPr>
              <a:t> </a:t>
            </a:r>
            <a:r>
              <a:rPr lang="zh-CN" altLang="en-US" sz="1300" dirty="0">
                <a:latin typeface="Arial"/>
              </a:rPr>
              <a:t>辅材条码管理</a:t>
            </a:r>
            <a:r>
              <a:rPr lang="vi-VN" altLang="zh-CN" sz="1300" dirty="0">
                <a:latin typeface="Arial"/>
              </a:rPr>
              <a:t> </a:t>
            </a:r>
            <a:r>
              <a:rPr lang="vi-VN" altLang="zh-CN" sz="1300" dirty="0" err="1">
                <a:latin typeface="Arial"/>
              </a:rPr>
              <a:t>chọn</a:t>
            </a:r>
            <a:r>
              <a:rPr lang="vi-VN" altLang="zh-CN" sz="1300" dirty="0">
                <a:latin typeface="Arial"/>
              </a:rPr>
              <a:t> </a:t>
            </a:r>
            <a:r>
              <a:rPr lang="vi-VN" altLang="zh-CN" sz="1300" dirty="0" err="1">
                <a:latin typeface="Arial"/>
              </a:rPr>
              <a:t>Barcode</a:t>
            </a:r>
            <a:r>
              <a:rPr lang="vi-VN" altLang="zh-CN" sz="1300" dirty="0">
                <a:latin typeface="Arial"/>
              </a:rPr>
              <a:t> </a:t>
            </a:r>
            <a:r>
              <a:rPr lang="vi-VN" altLang="zh-CN" sz="1300" dirty="0" err="1">
                <a:latin typeface="Arial"/>
              </a:rPr>
              <a:t>generation</a:t>
            </a:r>
            <a:r>
              <a:rPr lang="vi-VN" altLang="zh-CN" sz="1300" dirty="0">
                <a:latin typeface="Arial"/>
              </a:rPr>
              <a:t>, </a:t>
            </a:r>
            <a:r>
              <a:rPr lang="vi-VN" altLang="zh-CN" sz="1300" dirty="0" err="1">
                <a:latin typeface="Arial"/>
              </a:rPr>
              <a:t>điền</a:t>
            </a:r>
            <a:r>
              <a:rPr lang="vi-VN" altLang="zh-CN" sz="1300" dirty="0">
                <a:latin typeface="Arial"/>
              </a:rPr>
              <a:t> thông tin </a:t>
            </a:r>
            <a:r>
              <a:rPr lang="vi-VN" altLang="zh-CN" sz="1300" dirty="0" err="1">
                <a:latin typeface="Arial"/>
              </a:rPr>
              <a:t>để</a:t>
            </a:r>
            <a:r>
              <a:rPr lang="vi-VN" altLang="zh-CN" sz="1300" dirty="0">
                <a:latin typeface="Arial"/>
              </a:rPr>
              <a:t> </a:t>
            </a:r>
            <a:r>
              <a:rPr lang="vi-VN" altLang="zh-CN" sz="1300" dirty="0" err="1">
                <a:latin typeface="Arial"/>
              </a:rPr>
              <a:t>tạo</a:t>
            </a:r>
            <a:r>
              <a:rPr lang="vi-VN" altLang="zh-CN" sz="1300" dirty="0">
                <a:latin typeface="Arial"/>
              </a:rPr>
              <a:t> </a:t>
            </a:r>
            <a:r>
              <a:rPr lang="vi-VN" altLang="zh-CN" sz="1300" dirty="0" err="1">
                <a:latin typeface="Arial"/>
              </a:rPr>
              <a:t>mã</a:t>
            </a:r>
            <a:r>
              <a:rPr lang="vi-VN" altLang="zh-CN" sz="1300" dirty="0">
                <a:latin typeface="Arial"/>
              </a:rPr>
              <a:t> </a:t>
            </a:r>
            <a:r>
              <a:rPr lang="vi-VN" altLang="zh-CN" sz="1300" dirty="0" err="1">
                <a:latin typeface="Arial"/>
              </a:rPr>
              <a:t>barcode</a:t>
            </a:r>
            <a:r>
              <a:rPr lang="vi-VN" altLang="zh-CN" sz="1300" dirty="0">
                <a:latin typeface="Arial"/>
              </a:rPr>
              <a:t> cho </a:t>
            </a:r>
            <a:r>
              <a:rPr lang="vi-VN" altLang="zh-CN" sz="1300" dirty="0" err="1">
                <a:latin typeface="Arial"/>
              </a:rPr>
              <a:t>vật</a:t>
            </a:r>
            <a:r>
              <a:rPr lang="vi-VN" altLang="zh-CN" sz="1300" dirty="0">
                <a:latin typeface="Arial"/>
              </a:rPr>
              <a:t> </a:t>
            </a:r>
            <a:r>
              <a:rPr lang="vi-VN" altLang="zh-CN" sz="1300" dirty="0" err="1">
                <a:latin typeface="Arial"/>
              </a:rPr>
              <a:t>liệu</a:t>
            </a:r>
            <a:r>
              <a:rPr lang="vi-VN" altLang="zh-CN" sz="1300" dirty="0">
                <a:latin typeface="Arial"/>
              </a:rPr>
              <a:t> </a:t>
            </a:r>
            <a:r>
              <a:rPr lang="vi-VN" altLang="zh-CN" sz="1300" dirty="0" err="1">
                <a:latin typeface="Arial"/>
              </a:rPr>
              <a:t>phụ</a:t>
            </a:r>
            <a:r>
              <a:rPr lang="vi-VN" altLang="zh-CN" sz="1300" dirty="0">
                <a:latin typeface="Arial"/>
              </a:rPr>
              <a:t> </a:t>
            </a:r>
            <a:r>
              <a:rPr lang="vi-VN" altLang="zh-CN" sz="1300" dirty="0" err="1">
                <a:latin typeface="Arial"/>
              </a:rPr>
              <a:t>trợ</a:t>
            </a:r>
            <a:endParaRPr lang="vi-VN" sz="1300" dirty="0">
              <a:latin typeface="Arial"/>
            </a:endParaRPr>
          </a:p>
        </p:txBody>
      </p:sp>
      <p:sp>
        <p:nvSpPr>
          <p:cNvPr id="7" name="Title 1">
            <a:extLst>
              <a:ext uri="{FF2B5EF4-FFF2-40B4-BE49-F238E27FC236}">
                <a16:creationId xmlns:a16="http://schemas.microsoft.com/office/drawing/2014/main" id="{B11E0DFF-D101-4C16-9D60-314702F91747}"/>
              </a:ext>
            </a:extLst>
          </p:cNvPr>
          <p:cNvSpPr>
            <a:spLocks noGrp="1"/>
          </p:cNvSpPr>
          <p:nvPr>
            <p:ph type="title"/>
          </p:nvPr>
        </p:nvSpPr>
        <p:spPr>
          <a:xfrm>
            <a:off x="560581" y="978219"/>
            <a:ext cx="9766300" cy="404085"/>
          </a:xfrm>
        </p:spPr>
        <p:txBody>
          <a:bodyPr/>
          <a:lstStyle/>
          <a:p>
            <a:r>
              <a:rPr lang="vi-VN" dirty="0" err="1"/>
              <a:t>Scan</a:t>
            </a:r>
            <a:r>
              <a:rPr lang="vi-VN" dirty="0"/>
              <a:t> SMT INPUT-1</a:t>
            </a:r>
            <a:r>
              <a:rPr lang="en-US" dirty="0"/>
              <a:t>- </a:t>
            </a:r>
            <a:r>
              <a:rPr lang="vi-VN" dirty="0"/>
              <a:t>Thông tin </a:t>
            </a:r>
            <a:r>
              <a:rPr lang="vi-VN" dirty="0" err="1"/>
              <a:t>vật</a:t>
            </a:r>
            <a:r>
              <a:rPr lang="vi-VN" dirty="0"/>
              <a:t> </a:t>
            </a:r>
            <a:r>
              <a:rPr lang="vi-VN" dirty="0" err="1"/>
              <a:t>liệu</a:t>
            </a:r>
            <a:r>
              <a:rPr lang="vi-VN" dirty="0"/>
              <a:t> </a:t>
            </a:r>
            <a:r>
              <a:rPr lang="vi-VN" dirty="0" err="1"/>
              <a:t>phụ</a:t>
            </a:r>
            <a:r>
              <a:rPr lang="vi-VN" dirty="0"/>
              <a:t> </a:t>
            </a:r>
            <a:r>
              <a:rPr lang="vi-VN" dirty="0" err="1"/>
              <a:t>trợ</a:t>
            </a:r>
            <a:endParaRPr lang="en-US" dirty="0"/>
          </a:p>
        </p:txBody>
      </p:sp>
    </p:spTree>
    <p:extLst>
      <p:ext uri="{BB962C8B-B14F-4D97-AF65-F5344CB8AC3E}">
        <p14:creationId xmlns:p14="http://schemas.microsoft.com/office/powerpoint/2010/main" val="8459094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3474BF-C2B7-4E09-BAD2-1A8AA6894B19}"/>
              </a:ext>
            </a:extLst>
          </p:cNvPr>
          <p:cNvPicPr>
            <a:picLocks noChangeAspect="1"/>
          </p:cNvPicPr>
          <p:nvPr/>
        </p:nvPicPr>
        <p:blipFill>
          <a:blip r:embed="rId3"/>
          <a:stretch>
            <a:fillRect/>
          </a:stretch>
        </p:blipFill>
        <p:spPr>
          <a:xfrm>
            <a:off x="66675" y="1382305"/>
            <a:ext cx="8336180" cy="3112694"/>
          </a:xfrm>
          <a:prstGeom prst="rect">
            <a:avLst/>
          </a:prstGeom>
        </p:spPr>
      </p:pic>
      <p:sp>
        <p:nvSpPr>
          <p:cNvPr id="5" name="TextBox 4">
            <a:extLst>
              <a:ext uri="{FF2B5EF4-FFF2-40B4-BE49-F238E27FC236}">
                <a16:creationId xmlns:a16="http://schemas.microsoft.com/office/drawing/2014/main" id="{04F5B1CD-3F50-41C7-B9AD-981965E169ED}"/>
              </a:ext>
            </a:extLst>
          </p:cNvPr>
          <p:cNvSpPr txBox="1"/>
          <p:nvPr/>
        </p:nvSpPr>
        <p:spPr>
          <a:xfrm>
            <a:off x="8402855" y="1382304"/>
            <a:ext cx="3722470" cy="1892826"/>
          </a:xfrm>
          <a:prstGeom prst="rect">
            <a:avLst/>
          </a:prstGeom>
          <a:noFill/>
        </p:spPr>
        <p:txBody>
          <a:bodyPr wrap="square">
            <a:spAutoFit/>
          </a:bodyPr>
          <a:lstStyle/>
          <a:p>
            <a:pPr marL="285750" indent="-285750">
              <a:buFontTx/>
              <a:buChar char="-"/>
              <a:defRPr/>
            </a:pPr>
            <a:r>
              <a:rPr lang="vi-VN" sz="1300" dirty="0" err="1">
                <a:latin typeface="Arial"/>
              </a:rPr>
              <a:t>Màn</a:t>
            </a:r>
            <a:r>
              <a:rPr lang="vi-VN" sz="1300" dirty="0">
                <a:latin typeface="Arial"/>
              </a:rPr>
              <a:t> </a:t>
            </a:r>
            <a:r>
              <a:rPr lang="vi-VN" sz="1300" dirty="0" err="1">
                <a:latin typeface="Arial"/>
              </a:rPr>
              <a:t>hình</a:t>
            </a:r>
            <a:r>
              <a:rPr lang="vi-VN" sz="1300" dirty="0">
                <a:latin typeface="Arial"/>
              </a:rPr>
              <a:t> </a:t>
            </a:r>
            <a:r>
              <a:rPr lang="zh-TW" altLang="en-US" sz="1300" dirty="0">
                <a:latin typeface="Arial"/>
              </a:rPr>
              <a:t>出入库作业</a:t>
            </a:r>
            <a:r>
              <a:rPr lang="vi-VN" altLang="zh-TW" sz="1300" dirty="0">
                <a:latin typeface="Arial"/>
              </a:rPr>
              <a:t> </a:t>
            </a:r>
            <a:r>
              <a:rPr lang="vi-VN" altLang="zh-TW" sz="1300" dirty="0" err="1">
                <a:latin typeface="Arial"/>
              </a:rPr>
              <a:t>để</a:t>
            </a:r>
            <a:r>
              <a:rPr lang="vi-VN" altLang="zh-TW" sz="1300" dirty="0">
                <a:latin typeface="Arial"/>
              </a:rPr>
              <a:t> thay </a:t>
            </a:r>
            <a:r>
              <a:rPr lang="vi-VN" altLang="zh-TW" sz="1300" dirty="0" err="1">
                <a:latin typeface="Arial"/>
              </a:rPr>
              <a:t>đổi</a:t>
            </a:r>
            <a:r>
              <a:rPr lang="vi-VN" altLang="zh-TW" sz="1300" dirty="0">
                <a:latin typeface="Arial"/>
              </a:rPr>
              <a:t> </a:t>
            </a:r>
            <a:r>
              <a:rPr lang="vi-VN" altLang="zh-TW" sz="1300" dirty="0" err="1">
                <a:latin typeface="Arial"/>
              </a:rPr>
              <a:t>trạng</a:t>
            </a:r>
            <a:r>
              <a:rPr lang="vi-VN" altLang="zh-TW" sz="1300" dirty="0">
                <a:latin typeface="Arial"/>
              </a:rPr>
              <a:t> thai </a:t>
            </a:r>
            <a:r>
              <a:rPr lang="vi-VN" altLang="zh-TW" sz="1300" dirty="0" err="1">
                <a:latin typeface="Arial"/>
              </a:rPr>
              <a:t>của</a:t>
            </a:r>
            <a:r>
              <a:rPr lang="vi-VN" altLang="zh-TW" sz="1300" dirty="0">
                <a:latin typeface="Arial"/>
              </a:rPr>
              <a:t> </a:t>
            </a:r>
            <a:r>
              <a:rPr lang="vi-VN" altLang="zh-TW" sz="1300" dirty="0" err="1">
                <a:latin typeface="Arial"/>
              </a:rPr>
              <a:t>mã</a:t>
            </a:r>
            <a:r>
              <a:rPr lang="vi-VN" altLang="zh-TW" sz="1300" dirty="0">
                <a:latin typeface="Arial"/>
              </a:rPr>
              <a:t> </a:t>
            </a:r>
            <a:r>
              <a:rPr lang="vi-VN" altLang="zh-TW" sz="1300" dirty="0" err="1">
                <a:latin typeface="Arial"/>
              </a:rPr>
              <a:t>barcode</a:t>
            </a:r>
            <a:r>
              <a:rPr lang="vi-VN" altLang="zh-TW" sz="1300" dirty="0">
                <a:latin typeface="Arial"/>
              </a:rPr>
              <a:t>, </a:t>
            </a:r>
            <a:r>
              <a:rPr lang="vi-VN" altLang="zh-TW" sz="1300" dirty="0" err="1">
                <a:latin typeface="Arial"/>
              </a:rPr>
              <a:t>mã</a:t>
            </a:r>
            <a:r>
              <a:rPr lang="vi-VN" altLang="zh-TW" sz="1300" dirty="0">
                <a:latin typeface="Arial"/>
              </a:rPr>
              <a:t> </a:t>
            </a:r>
            <a:r>
              <a:rPr lang="vi-VN" altLang="zh-TW" sz="1300" dirty="0" err="1">
                <a:latin typeface="Arial"/>
              </a:rPr>
              <a:t>barcode</a:t>
            </a:r>
            <a:r>
              <a:rPr lang="vi-VN" altLang="zh-TW" sz="1300" dirty="0">
                <a:latin typeface="Arial"/>
              </a:rPr>
              <a:t> </a:t>
            </a:r>
            <a:r>
              <a:rPr lang="vi-VN" altLang="zh-TW" sz="1300" dirty="0" err="1">
                <a:latin typeface="Arial"/>
              </a:rPr>
              <a:t>cần</a:t>
            </a:r>
            <a:r>
              <a:rPr lang="vi-VN" altLang="zh-TW" sz="1300" dirty="0">
                <a:latin typeface="Arial"/>
              </a:rPr>
              <a:t> </a:t>
            </a:r>
            <a:r>
              <a:rPr lang="vi-VN" altLang="zh-TW" sz="1300" dirty="0" err="1">
                <a:latin typeface="Arial"/>
              </a:rPr>
              <a:t>được</a:t>
            </a:r>
            <a:r>
              <a:rPr lang="vi-VN" altLang="zh-TW" sz="1300" dirty="0">
                <a:latin typeface="Arial"/>
              </a:rPr>
              <a:t> đưa </a:t>
            </a:r>
            <a:r>
              <a:rPr lang="vi-VN" altLang="zh-TW" sz="1300" dirty="0" err="1">
                <a:latin typeface="Arial"/>
              </a:rPr>
              <a:t>về</a:t>
            </a:r>
            <a:r>
              <a:rPr lang="vi-VN" altLang="zh-TW" sz="1300" dirty="0">
                <a:latin typeface="Arial"/>
              </a:rPr>
              <a:t> đung </a:t>
            </a:r>
            <a:r>
              <a:rPr lang="vi-VN" altLang="zh-TW" sz="1300" dirty="0" err="1">
                <a:latin typeface="Arial"/>
              </a:rPr>
              <a:t>trạm</a:t>
            </a:r>
            <a:r>
              <a:rPr lang="vi-VN" altLang="zh-TW" sz="1300" dirty="0">
                <a:latin typeface="Arial"/>
              </a:rPr>
              <a:t> </a:t>
            </a:r>
            <a:r>
              <a:rPr lang="vi-VN" altLang="zh-TW" sz="1300" dirty="0" err="1">
                <a:latin typeface="Arial"/>
              </a:rPr>
              <a:t>thì</a:t>
            </a:r>
            <a:r>
              <a:rPr lang="vi-VN" altLang="zh-TW" sz="1300" dirty="0">
                <a:latin typeface="Arial"/>
              </a:rPr>
              <a:t> </a:t>
            </a:r>
            <a:r>
              <a:rPr lang="vi-VN" altLang="zh-TW" sz="1300" dirty="0" err="1">
                <a:latin typeface="Arial"/>
              </a:rPr>
              <a:t>mới</a:t>
            </a:r>
            <a:r>
              <a:rPr lang="vi-VN" altLang="zh-TW" sz="1300" dirty="0">
                <a:latin typeface="Arial"/>
              </a:rPr>
              <a:t> </a:t>
            </a:r>
            <a:r>
              <a:rPr lang="vi-VN" altLang="zh-TW" sz="1300" dirty="0" err="1">
                <a:latin typeface="Arial"/>
              </a:rPr>
              <a:t>scan</a:t>
            </a:r>
            <a:r>
              <a:rPr lang="vi-VN" altLang="zh-TW" sz="1300" dirty="0">
                <a:latin typeface="Arial"/>
              </a:rPr>
              <a:t> </a:t>
            </a:r>
            <a:r>
              <a:rPr lang="vi-VN" altLang="zh-TW" sz="1300" dirty="0" err="1">
                <a:latin typeface="Arial"/>
              </a:rPr>
              <a:t>online</a:t>
            </a:r>
            <a:r>
              <a:rPr lang="vi-VN" altLang="zh-TW" sz="1300" dirty="0">
                <a:latin typeface="Arial"/>
              </a:rPr>
              <a:t> lên </a:t>
            </a:r>
            <a:r>
              <a:rPr lang="vi-VN" altLang="zh-TW" sz="1300" dirty="0" err="1">
                <a:latin typeface="Arial"/>
              </a:rPr>
              <a:t>chuyền</a:t>
            </a:r>
            <a:r>
              <a:rPr lang="vi-VN" altLang="zh-TW" sz="1300" dirty="0">
                <a:latin typeface="Arial"/>
              </a:rPr>
              <a:t> </a:t>
            </a:r>
            <a:r>
              <a:rPr lang="vi-VN" altLang="zh-TW" sz="1300" dirty="0" err="1">
                <a:latin typeface="Arial"/>
              </a:rPr>
              <a:t>được</a:t>
            </a:r>
            <a:endParaRPr lang="vi-VN" altLang="zh-TW" sz="1300" dirty="0">
              <a:latin typeface="Arial"/>
            </a:endParaRPr>
          </a:p>
          <a:p>
            <a:pPr marL="285750" indent="-285750">
              <a:buFontTx/>
              <a:buChar char="-"/>
              <a:defRPr/>
            </a:pPr>
            <a:r>
              <a:rPr lang="vi-VN" altLang="zh-TW" sz="1300" dirty="0">
                <a:latin typeface="Arial"/>
              </a:rPr>
              <a:t>Sau khi </a:t>
            </a:r>
            <a:r>
              <a:rPr lang="vi-VN" altLang="zh-TW" sz="1300" dirty="0" err="1">
                <a:latin typeface="Arial"/>
              </a:rPr>
              <a:t>đổi</a:t>
            </a:r>
            <a:r>
              <a:rPr lang="vi-VN" altLang="zh-TW" sz="1300" dirty="0">
                <a:latin typeface="Arial"/>
              </a:rPr>
              <a:t> </a:t>
            </a:r>
            <a:r>
              <a:rPr lang="vi-VN" altLang="zh-TW" sz="1300" dirty="0" err="1">
                <a:latin typeface="Arial"/>
              </a:rPr>
              <a:t>trạm</a:t>
            </a:r>
            <a:r>
              <a:rPr lang="vi-VN" altLang="zh-TW" sz="1300" dirty="0">
                <a:latin typeface="Arial"/>
              </a:rPr>
              <a:t> trên </a:t>
            </a:r>
            <a:r>
              <a:rPr lang="vi-VN" altLang="zh-TW" sz="1300" dirty="0" err="1">
                <a:latin typeface="Arial"/>
              </a:rPr>
              <a:t>màn</a:t>
            </a:r>
            <a:r>
              <a:rPr lang="vi-VN" altLang="zh-TW" sz="1300" dirty="0">
                <a:latin typeface="Arial"/>
              </a:rPr>
              <a:t> </a:t>
            </a:r>
            <a:r>
              <a:rPr lang="vi-VN" altLang="zh-TW" sz="1300" dirty="0" err="1">
                <a:latin typeface="Arial"/>
              </a:rPr>
              <a:t>hình</a:t>
            </a:r>
            <a:r>
              <a:rPr lang="vi-VN" altLang="zh-TW" sz="1300" dirty="0">
                <a:latin typeface="Arial"/>
              </a:rPr>
              <a:t>, </a:t>
            </a:r>
            <a:r>
              <a:rPr lang="vi-VN" altLang="zh-TW" sz="1300" dirty="0" err="1">
                <a:latin typeface="Arial"/>
              </a:rPr>
              <a:t>data</a:t>
            </a:r>
            <a:r>
              <a:rPr lang="vi-VN" altLang="zh-TW" sz="1300" dirty="0">
                <a:latin typeface="Arial"/>
              </a:rPr>
              <a:t> </a:t>
            </a:r>
            <a:r>
              <a:rPr lang="vi-VN" altLang="zh-TW" sz="1300" dirty="0" err="1">
                <a:latin typeface="Arial"/>
              </a:rPr>
              <a:t>sẽ</a:t>
            </a:r>
            <a:r>
              <a:rPr lang="vi-VN" altLang="zh-TW" sz="1300" dirty="0">
                <a:latin typeface="Arial"/>
              </a:rPr>
              <a:t> </a:t>
            </a:r>
            <a:r>
              <a:rPr lang="vi-VN" altLang="zh-TW" sz="1300" dirty="0" err="1">
                <a:latin typeface="Arial"/>
              </a:rPr>
              <a:t>được</a:t>
            </a:r>
            <a:r>
              <a:rPr lang="vi-VN" altLang="zh-TW" sz="1300" dirty="0">
                <a:latin typeface="Arial"/>
              </a:rPr>
              <a:t> lưu </a:t>
            </a:r>
            <a:r>
              <a:rPr lang="vi-VN" altLang="zh-TW" sz="1300" dirty="0" err="1">
                <a:latin typeface="Arial"/>
              </a:rPr>
              <a:t>vào</a:t>
            </a:r>
            <a:r>
              <a:rPr lang="vi-VN" altLang="zh-TW" sz="1300" dirty="0">
                <a:latin typeface="Arial"/>
              </a:rPr>
              <a:t> </a:t>
            </a:r>
            <a:r>
              <a:rPr lang="vi-VN" altLang="zh-TW" sz="1300" dirty="0" err="1">
                <a:latin typeface="Arial"/>
              </a:rPr>
              <a:t>bảng</a:t>
            </a:r>
            <a:r>
              <a:rPr lang="vi-VN" altLang="zh-TW" sz="1300" dirty="0">
                <a:latin typeface="Arial"/>
              </a:rPr>
              <a:t> </a:t>
            </a:r>
            <a:r>
              <a:rPr lang="fr-FR" sz="1300" dirty="0" err="1">
                <a:solidFill>
                  <a:srgbClr val="000000"/>
                </a:solidFill>
                <a:effectLst/>
                <a:latin typeface="Courier New" panose="02070309020205020404" pitchFamily="49" charset="0"/>
              </a:rPr>
              <a:t>mes.mes_aux_material_route</a:t>
            </a:r>
            <a:r>
              <a:rPr lang="fr-FR" sz="1300" dirty="0">
                <a:solidFill>
                  <a:srgbClr val="000000"/>
                </a:solidFill>
                <a:effectLst/>
                <a:latin typeface="Courier New" panose="02070309020205020404" pitchFamily="49" charset="0"/>
              </a:rPr>
              <a:t>_</a:t>
            </a:r>
            <a:r>
              <a:rPr lang="vi-VN" sz="1300" dirty="0">
                <a:solidFill>
                  <a:srgbClr val="000000"/>
                </a:solidFill>
                <a:effectLst/>
                <a:latin typeface="Courier New" panose="02070309020205020404" pitchFamily="49" charset="0"/>
              </a:rPr>
              <a:t>run, </a:t>
            </a:r>
            <a:r>
              <a:rPr lang="vi-VN" sz="1300" dirty="0" err="1">
                <a:solidFill>
                  <a:srgbClr val="000000"/>
                </a:solidFill>
                <a:effectLst/>
              </a:rPr>
              <a:t>đồng</a:t>
            </a:r>
            <a:r>
              <a:rPr lang="vi-VN" sz="1300" dirty="0">
                <a:solidFill>
                  <a:srgbClr val="000000"/>
                </a:solidFill>
                <a:effectLst/>
              </a:rPr>
              <a:t> </a:t>
            </a:r>
            <a:r>
              <a:rPr lang="vi-VN" sz="1300" dirty="0" err="1">
                <a:solidFill>
                  <a:srgbClr val="000000"/>
                </a:solidFill>
                <a:effectLst/>
              </a:rPr>
              <a:t>thời</a:t>
            </a:r>
            <a:r>
              <a:rPr lang="vi-VN" sz="1300" dirty="0">
                <a:solidFill>
                  <a:srgbClr val="000000"/>
                </a:solidFill>
                <a:effectLst/>
              </a:rPr>
              <a:t> </a:t>
            </a:r>
            <a:r>
              <a:rPr lang="vi-VN" sz="1300" dirty="0" err="1">
                <a:solidFill>
                  <a:srgbClr val="000000"/>
                </a:solidFill>
                <a:effectLst/>
              </a:rPr>
              <a:t>update</a:t>
            </a:r>
            <a:r>
              <a:rPr lang="vi-VN" sz="1300" dirty="0">
                <a:solidFill>
                  <a:srgbClr val="000000"/>
                </a:solidFill>
                <a:effectLst/>
              </a:rPr>
              <a:t> thông tin </a:t>
            </a:r>
            <a:r>
              <a:rPr lang="vi-VN" sz="1300" dirty="0" err="1">
                <a:solidFill>
                  <a:srgbClr val="000000"/>
                </a:solidFill>
                <a:effectLst/>
              </a:rPr>
              <a:t>cột</a:t>
            </a:r>
            <a:r>
              <a:rPr lang="vi-VN" sz="1300" dirty="0">
                <a:solidFill>
                  <a:srgbClr val="000000"/>
                </a:solidFill>
                <a:effectLst/>
              </a:rPr>
              <a:t> </a:t>
            </a:r>
            <a:r>
              <a:rPr lang="vi-VN" sz="1300" dirty="0" err="1">
                <a:solidFill>
                  <a:srgbClr val="000000"/>
                </a:solidFill>
                <a:effectLst/>
              </a:rPr>
              <a:t>status</a:t>
            </a:r>
            <a:r>
              <a:rPr lang="vi-VN" sz="1300" dirty="0">
                <a:solidFill>
                  <a:srgbClr val="000000"/>
                </a:solidFill>
                <a:effectLst/>
              </a:rPr>
              <a:t> trong </a:t>
            </a:r>
            <a:r>
              <a:rPr lang="vi-VN" sz="1300" dirty="0" err="1">
                <a:solidFill>
                  <a:srgbClr val="000000"/>
                </a:solidFill>
                <a:effectLst/>
              </a:rPr>
              <a:t>bảng</a:t>
            </a:r>
            <a:r>
              <a:rPr lang="vi-VN" sz="1300" dirty="0">
                <a:solidFill>
                  <a:srgbClr val="000000"/>
                </a:solidFill>
                <a:effectLst/>
              </a:rPr>
              <a:t> </a:t>
            </a:r>
            <a:r>
              <a:rPr lang="fr-FR" sz="1300" dirty="0" err="1">
                <a:solidFill>
                  <a:srgbClr val="000000"/>
                </a:solidFill>
                <a:effectLst/>
                <a:latin typeface="Courier New" panose="02070309020205020404" pitchFamily="49" charset="0"/>
              </a:rPr>
              <a:t>mes.mes_aux_material_barcode</a:t>
            </a:r>
            <a:endParaRPr lang="fr-FR" sz="1300" dirty="0">
              <a:solidFill>
                <a:srgbClr val="000000"/>
              </a:solidFill>
              <a:effectLst/>
              <a:latin typeface="Courier New" panose="02070309020205020404" pitchFamily="49" charset="0"/>
            </a:endParaRPr>
          </a:p>
        </p:txBody>
      </p:sp>
      <p:pic>
        <p:nvPicPr>
          <p:cNvPr id="6" name="Picture 5">
            <a:extLst>
              <a:ext uri="{FF2B5EF4-FFF2-40B4-BE49-F238E27FC236}">
                <a16:creationId xmlns:a16="http://schemas.microsoft.com/office/drawing/2014/main" id="{8CC527BC-FF94-489A-88C7-19E15855EE51}"/>
              </a:ext>
            </a:extLst>
          </p:cNvPr>
          <p:cNvPicPr>
            <a:picLocks noChangeAspect="1"/>
          </p:cNvPicPr>
          <p:nvPr/>
        </p:nvPicPr>
        <p:blipFill>
          <a:blip r:embed="rId4"/>
          <a:stretch>
            <a:fillRect/>
          </a:stretch>
        </p:blipFill>
        <p:spPr>
          <a:xfrm>
            <a:off x="66675" y="4484295"/>
            <a:ext cx="6544588" cy="1267002"/>
          </a:xfrm>
          <a:prstGeom prst="rect">
            <a:avLst/>
          </a:prstGeom>
        </p:spPr>
      </p:pic>
      <p:pic>
        <p:nvPicPr>
          <p:cNvPr id="8" name="Picture 7">
            <a:extLst>
              <a:ext uri="{FF2B5EF4-FFF2-40B4-BE49-F238E27FC236}">
                <a16:creationId xmlns:a16="http://schemas.microsoft.com/office/drawing/2014/main" id="{E5720245-7E38-4B09-9F56-DFDB8CB0D528}"/>
              </a:ext>
            </a:extLst>
          </p:cNvPr>
          <p:cNvPicPr>
            <a:picLocks noChangeAspect="1"/>
          </p:cNvPicPr>
          <p:nvPr/>
        </p:nvPicPr>
        <p:blipFill>
          <a:blip r:embed="rId5"/>
          <a:stretch>
            <a:fillRect/>
          </a:stretch>
        </p:blipFill>
        <p:spPr>
          <a:xfrm>
            <a:off x="66675" y="5793156"/>
            <a:ext cx="11631648" cy="962159"/>
          </a:xfrm>
          <a:prstGeom prst="rect">
            <a:avLst/>
          </a:prstGeom>
        </p:spPr>
      </p:pic>
      <p:sp>
        <p:nvSpPr>
          <p:cNvPr id="9" name="Rectangle: Rounded Corners 8">
            <a:extLst>
              <a:ext uri="{FF2B5EF4-FFF2-40B4-BE49-F238E27FC236}">
                <a16:creationId xmlns:a16="http://schemas.microsoft.com/office/drawing/2014/main" id="{4953DC62-1190-4EC2-A35B-B8FA580704AA}"/>
              </a:ext>
            </a:extLst>
          </p:cNvPr>
          <p:cNvSpPr/>
          <p:nvPr/>
        </p:nvSpPr>
        <p:spPr>
          <a:xfrm>
            <a:off x="10762768" y="6660682"/>
            <a:ext cx="777923" cy="18125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34B7A5DB-2570-4C8C-98E6-E2B79DFD4C72}"/>
              </a:ext>
            </a:extLst>
          </p:cNvPr>
          <p:cNvSpPr>
            <a:spLocks noGrp="1"/>
          </p:cNvSpPr>
          <p:nvPr>
            <p:ph type="title"/>
          </p:nvPr>
        </p:nvSpPr>
        <p:spPr>
          <a:xfrm>
            <a:off x="560581" y="978219"/>
            <a:ext cx="9766300" cy="404085"/>
          </a:xfrm>
        </p:spPr>
        <p:txBody>
          <a:bodyPr/>
          <a:lstStyle/>
          <a:p>
            <a:r>
              <a:rPr lang="vi-VN" dirty="0" err="1"/>
              <a:t>Scan</a:t>
            </a:r>
            <a:r>
              <a:rPr lang="vi-VN" dirty="0"/>
              <a:t> SMT INPUT-1</a:t>
            </a:r>
            <a:r>
              <a:rPr lang="en-US" dirty="0"/>
              <a:t>- </a:t>
            </a:r>
            <a:r>
              <a:rPr lang="vi-VN" dirty="0"/>
              <a:t>Thông tin </a:t>
            </a:r>
            <a:r>
              <a:rPr lang="vi-VN" dirty="0" err="1"/>
              <a:t>vật</a:t>
            </a:r>
            <a:r>
              <a:rPr lang="vi-VN" dirty="0"/>
              <a:t> </a:t>
            </a:r>
            <a:r>
              <a:rPr lang="vi-VN" dirty="0" err="1"/>
              <a:t>liệu</a:t>
            </a:r>
            <a:r>
              <a:rPr lang="vi-VN" dirty="0"/>
              <a:t> </a:t>
            </a:r>
            <a:r>
              <a:rPr lang="vi-VN" dirty="0" err="1"/>
              <a:t>phụ</a:t>
            </a:r>
            <a:r>
              <a:rPr lang="vi-VN" dirty="0"/>
              <a:t> </a:t>
            </a:r>
            <a:r>
              <a:rPr lang="vi-VN" dirty="0" err="1"/>
              <a:t>trợ</a:t>
            </a:r>
            <a:endParaRPr lang="en-US" dirty="0"/>
          </a:p>
        </p:txBody>
      </p:sp>
    </p:spTree>
    <p:extLst>
      <p:ext uri="{BB962C8B-B14F-4D97-AF65-F5344CB8AC3E}">
        <p14:creationId xmlns:p14="http://schemas.microsoft.com/office/powerpoint/2010/main" val="25627836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3D2826-5B3A-408D-8109-FA836647D621}"/>
              </a:ext>
            </a:extLst>
          </p:cNvPr>
          <p:cNvPicPr>
            <a:picLocks noChangeAspect="1"/>
          </p:cNvPicPr>
          <p:nvPr/>
        </p:nvPicPr>
        <p:blipFill>
          <a:blip r:embed="rId2"/>
          <a:stretch>
            <a:fillRect/>
          </a:stretch>
        </p:blipFill>
        <p:spPr>
          <a:xfrm>
            <a:off x="0" y="1564095"/>
            <a:ext cx="8142973" cy="4529909"/>
          </a:xfrm>
          <a:prstGeom prst="rect">
            <a:avLst/>
          </a:prstGeom>
        </p:spPr>
      </p:pic>
      <p:sp>
        <p:nvSpPr>
          <p:cNvPr id="3" name="TextBox 2">
            <a:extLst>
              <a:ext uri="{FF2B5EF4-FFF2-40B4-BE49-F238E27FC236}">
                <a16:creationId xmlns:a16="http://schemas.microsoft.com/office/drawing/2014/main" id="{C2D5ED51-4914-45B4-81D5-6D175A36491E}"/>
              </a:ext>
            </a:extLst>
          </p:cNvPr>
          <p:cNvSpPr txBox="1"/>
          <p:nvPr/>
        </p:nvSpPr>
        <p:spPr>
          <a:xfrm>
            <a:off x="8344403" y="1564095"/>
            <a:ext cx="3590923" cy="692497"/>
          </a:xfrm>
          <a:prstGeom prst="rect">
            <a:avLst/>
          </a:prstGeom>
          <a:noFill/>
        </p:spPr>
        <p:txBody>
          <a:bodyPr wrap="square">
            <a:spAutoFit/>
          </a:bodyPr>
          <a:lstStyle/>
          <a:p>
            <a:pPr marL="285750" indent="-285750">
              <a:buFontTx/>
              <a:buChar char="-"/>
              <a:defRPr/>
            </a:pPr>
            <a:r>
              <a:rPr lang="vi-VN" sz="1300" dirty="0" err="1">
                <a:latin typeface="Arial"/>
              </a:rPr>
              <a:t>Tại</a:t>
            </a:r>
            <a:r>
              <a:rPr lang="vi-VN" sz="1300" dirty="0">
                <a:latin typeface="Arial"/>
              </a:rPr>
              <a:t> </a:t>
            </a:r>
            <a:r>
              <a:rPr lang="vi-VN" sz="1300" dirty="0" err="1">
                <a:latin typeface="Arial"/>
              </a:rPr>
              <a:t>màn</a:t>
            </a:r>
            <a:r>
              <a:rPr lang="vi-VN" sz="1300" dirty="0">
                <a:latin typeface="Arial"/>
              </a:rPr>
              <a:t> </a:t>
            </a:r>
            <a:r>
              <a:rPr lang="vi-VN" sz="1300" dirty="0" err="1">
                <a:latin typeface="Arial"/>
              </a:rPr>
              <a:t>hình</a:t>
            </a:r>
            <a:r>
              <a:rPr lang="vi-VN" sz="1300" dirty="0">
                <a:latin typeface="Arial"/>
              </a:rPr>
              <a:t> </a:t>
            </a:r>
            <a:r>
              <a:rPr lang="zh-CN" altLang="en-US" sz="1300" dirty="0">
                <a:latin typeface="Arial"/>
              </a:rPr>
              <a:t>上线扫描作业</a:t>
            </a:r>
            <a:r>
              <a:rPr lang="vi-VN" altLang="zh-CN" sz="1300" dirty="0">
                <a:latin typeface="Arial"/>
              </a:rPr>
              <a:t> </a:t>
            </a:r>
            <a:r>
              <a:rPr lang="vi-VN" altLang="zh-CN" sz="1300" dirty="0" err="1">
                <a:latin typeface="Arial"/>
              </a:rPr>
              <a:t>Scan</a:t>
            </a:r>
            <a:r>
              <a:rPr lang="vi-VN" altLang="zh-CN" sz="1300" dirty="0">
                <a:latin typeface="Arial"/>
              </a:rPr>
              <a:t> </a:t>
            </a:r>
            <a:r>
              <a:rPr lang="vi-VN" altLang="zh-CN" sz="1300" dirty="0" err="1">
                <a:latin typeface="Arial"/>
              </a:rPr>
              <a:t>barcode</a:t>
            </a:r>
            <a:r>
              <a:rPr lang="vi-VN" altLang="zh-CN" sz="1300" dirty="0">
                <a:latin typeface="Arial"/>
              </a:rPr>
              <a:t>, </a:t>
            </a:r>
            <a:r>
              <a:rPr lang="vi-VN" altLang="zh-CN" sz="1300" dirty="0" err="1">
                <a:latin typeface="Arial"/>
              </a:rPr>
              <a:t>station</a:t>
            </a:r>
            <a:r>
              <a:rPr lang="vi-VN" altLang="zh-CN" sz="1300" dirty="0">
                <a:latin typeface="Arial"/>
              </a:rPr>
              <a:t>, </a:t>
            </a:r>
            <a:r>
              <a:rPr lang="vi-VN" altLang="zh-CN" sz="1300" dirty="0" err="1">
                <a:latin typeface="Arial"/>
              </a:rPr>
              <a:t>model</a:t>
            </a:r>
            <a:r>
              <a:rPr lang="vi-VN" altLang="zh-CN" sz="1300" dirty="0">
                <a:latin typeface="Arial"/>
              </a:rPr>
              <a:t> no, sau </a:t>
            </a:r>
            <a:r>
              <a:rPr lang="vi-VN" altLang="zh-CN" sz="1300" dirty="0" err="1">
                <a:latin typeface="Arial"/>
              </a:rPr>
              <a:t>đó</a:t>
            </a:r>
            <a:r>
              <a:rPr lang="vi-VN" altLang="zh-CN" sz="1300" dirty="0">
                <a:latin typeface="Arial"/>
              </a:rPr>
              <a:t> </a:t>
            </a:r>
            <a:r>
              <a:rPr lang="vi-VN" altLang="zh-CN" sz="1300" dirty="0" err="1">
                <a:latin typeface="Arial"/>
              </a:rPr>
              <a:t>chọn</a:t>
            </a:r>
            <a:r>
              <a:rPr lang="vi-VN" altLang="zh-CN" sz="1300" dirty="0">
                <a:latin typeface="Arial"/>
              </a:rPr>
              <a:t> go </a:t>
            </a:r>
            <a:r>
              <a:rPr lang="vi-VN" altLang="zh-CN" sz="1300" dirty="0" err="1">
                <a:latin typeface="Arial"/>
              </a:rPr>
              <a:t>live</a:t>
            </a:r>
            <a:r>
              <a:rPr lang="vi-VN" altLang="zh-CN" sz="1300" dirty="0">
                <a:latin typeface="Arial"/>
              </a:rPr>
              <a:t> </a:t>
            </a:r>
            <a:r>
              <a:rPr lang="vi-VN" altLang="zh-CN" sz="1300" dirty="0" err="1">
                <a:latin typeface="Arial"/>
              </a:rPr>
              <a:t>để</a:t>
            </a:r>
            <a:r>
              <a:rPr lang="vi-VN" altLang="zh-CN" sz="1300" dirty="0">
                <a:latin typeface="Arial"/>
              </a:rPr>
              <a:t> </a:t>
            </a:r>
            <a:r>
              <a:rPr lang="vi-VN" altLang="zh-CN" sz="1300" dirty="0" err="1">
                <a:latin typeface="Arial"/>
              </a:rPr>
              <a:t>online</a:t>
            </a:r>
            <a:r>
              <a:rPr lang="vi-VN" altLang="zh-CN" sz="1300" dirty="0">
                <a:latin typeface="Arial"/>
              </a:rPr>
              <a:t> </a:t>
            </a:r>
            <a:r>
              <a:rPr lang="vi-VN" altLang="zh-CN" sz="1300" dirty="0" err="1">
                <a:latin typeface="Arial"/>
              </a:rPr>
              <a:t>vật</a:t>
            </a:r>
            <a:r>
              <a:rPr lang="vi-VN" altLang="zh-CN" sz="1300" dirty="0">
                <a:latin typeface="Arial"/>
              </a:rPr>
              <a:t> </a:t>
            </a:r>
            <a:r>
              <a:rPr lang="vi-VN" altLang="zh-CN" sz="1300" dirty="0" err="1">
                <a:latin typeface="Arial"/>
              </a:rPr>
              <a:t>liệu</a:t>
            </a:r>
            <a:r>
              <a:rPr lang="vi-VN" altLang="zh-CN" sz="1300" dirty="0">
                <a:latin typeface="Arial"/>
              </a:rPr>
              <a:t> </a:t>
            </a:r>
            <a:r>
              <a:rPr lang="vi-VN" altLang="zh-CN" sz="1300" dirty="0" err="1">
                <a:latin typeface="Arial"/>
              </a:rPr>
              <a:t>phụ</a:t>
            </a:r>
            <a:r>
              <a:rPr lang="vi-VN" altLang="zh-CN" sz="1300" dirty="0">
                <a:latin typeface="Arial"/>
              </a:rPr>
              <a:t> </a:t>
            </a:r>
            <a:r>
              <a:rPr lang="vi-VN" altLang="zh-CN" sz="1300" dirty="0" err="1">
                <a:latin typeface="Arial"/>
              </a:rPr>
              <a:t>trợ</a:t>
            </a:r>
            <a:r>
              <a:rPr lang="vi-VN" altLang="zh-CN" sz="1300" dirty="0">
                <a:latin typeface="Arial"/>
              </a:rPr>
              <a:t> lên </a:t>
            </a:r>
            <a:r>
              <a:rPr lang="vi-VN" altLang="zh-CN" sz="1300" dirty="0" err="1">
                <a:latin typeface="Arial"/>
              </a:rPr>
              <a:t>chuyền</a:t>
            </a:r>
            <a:endParaRPr lang="vi-VN" sz="1300" dirty="0">
              <a:latin typeface="Arial"/>
            </a:endParaRPr>
          </a:p>
        </p:txBody>
      </p:sp>
      <p:sp>
        <p:nvSpPr>
          <p:cNvPr id="6" name="Title 1">
            <a:extLst>
              <a:ext uri="{FF2B5EF4-FFF2-40B4-BE49-F238E27FC236}">
                <a16:creationId xmlns:a16="http://schemas.microsoft.com/office/drawing/2014/main" id="{6D94E672-42E8-4E1F-9978-6A29435BC1C0}"/>
              </a:ext>
            </a:extLst>
          </p:cNvPr>
          <p:cNvSpPr>
            <a:spLocks noGrp="1"/>
          </p:cNvSpPr>
          <p:nvPr>
            <p:ph type="title"/>
          </p:nvPr>
        </p:nvSpPr>
        <p:spPr>
          <a:xfrm>
            <a:off x="560581" y="978219"/>
            <a:ext cx="9766300" cy="404085"/>
          </a:xfrm>
        </p:spPr>
        <p:txBody>
          <a:bodyPr/>
          <a:lstStyle/>
          <a:p>
            <a:r>
              <a:rPr lang="vi-VN" dirty="0" err="1"/>
              <a:t>Scan</a:t>
            </a:r>
            <a:r>
              <a:rPr lang="vi-VN" dirty="0"/>
              <a:t> SMT INPUT-1</a:t>
            </a:r>
            <a:r>
              <a:rPr lang="en-US" dirty="0"/>
              <a:t>- </a:t>
            </a:r>
            <a:r>
              <a:rPr lang="vi-VN" dirty="0"/>
              <a:t>Thông tin </a:t>
            </a:r>
            <a:r>
              <a:rPr lang="vi-VN" dirty="0" err="1"/>
              <a:t>vật</a:t>
            </a:r>
            <a:r>
              <a:rPr lang="vi-VN" dirty="0"/>
              <a:t> </a:t>
            </a:r>
            <a:r>
              <a:rPr lang="vi-VN" dirty="0" err="1"/>
              <a:t>liệu</a:t>
            </a:r>
            <a:r>
              <a:rPr lang="vi-VN" dirty="0"/>
              <a:t> </a:t>
            </a:r>
            <a:r>
              <a:rPr lang="vi-VN" dirty="0" err="1"/>
              <a:t>phụ</a:t>
            </a:r>
            <a:r>
              <a:rPr lang="vi-VN" dirty="0"/>
              <a:t> </a:t>
            </a:r>
            <a:r>
              <a:rPr lang="vi-VN" dirty="0" err="1"/>
              <a:t>trợ</a:t>
            </a:r>
            <a:endParaRPr lang="en-US" dirty="0"/>
          </a:p>
        </p:txBody>
      </p:sp>
    </p:spTree>
    <p:extLst>
      <p:ext uri="{BB962C8B-B14F-4D97-AF65-F5344CB8AC3E}">
        <p14:creationId xmlns:p14="http://schemas.microsoft.com/office/powerpoint/2010/main" val="2203043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1861B6-135D-4436-9906-37BAA58C97F2}"/>
              </a:ext>
            </a:extLst>
          </p:cNvPr>
          <p:cNvPicPr>
            <a:picLocks noChangeAspect="1"/>
          </p:cNvPicPr>
          <p:nvPr/>
        </p:nvPicPr>
        <p:blipFill>
          <a:blip r:embed="rId2"/>
          <a:stretch>
            <a:fillRect/>
          </a:stretch>
        </p:blipFill>
        <p:spPr>
          <a:xfrm>
            <a:off x="1" y="1494378"/>
            <a:ext cx="8624236" cy="2706921"/>
          </a:xfrm>
          <a:prstGeom prst="rect">
            <a:avLst/>
          </a:prstGeom>
        </p:spPr>
      </p:pic>
      <p:sp>
        <p:nvSpPr>
          <p:cNvPr id="5" name="Title 1">
            <a:extLst>
              <a:ext uri="{FF2B5EF4-FFF2-40B4-BE49-F238E27FC236}">
                <a16:creationId xmlns:a16="http://schemas.microsoft.com/office/drawing/2014/main" id="{BE328FF7-7459-487D-B30D-E0CB80198307}"/>
              </a:ext>
            </a:extLst>
          </p:cNvPr>
          <p:cNvSpPr>
            <a:spLocks noGrp="1"/>
          </p:cNvSpPr>
          <p:nvPr>
            <p:ph type="title"/>
          </p:nvPr>
        </p:nvSpPr>
        <p:spPr>
          <a:xfrm>
            <a:off x="560581" y="978219"/>
            <a:ext cx="9766300" cy="404085"/>
          </a:xfrm>
        </p:spPr>
        <p:txBody>
          <a:bodyPr/>
          <a:lstStyle/>
          <a:p>
            <a:r>
              <a:rPr lang="vi-VN" dirty="0" err="1"/>
              <a:t>Scan</a:t>
            </a:r>
            <a:r>
              <a:rPr lang="vi-VN" dirty="0"/>
              <a:t> SMT INPUT-1</a:t>
            </a:r>
            <a:endParaRPr lang="en-US" dirty="0"/>
          </a:p>
        </p:txBody>
      </p:sp>
      <p:sp>
        <p:nvSpPr>
          <p:cNvPr id="6" name="TextBox 5">
            <a:extLst>
              <a:ext uri="{FF2B5EF4-FFF2-40B4-BE49-F238E27FC236}">
                <a16:creationId xmlns:a16="http://schemas.microsoft.com/office/drawing/2014/main" id="{6483EF5F-6F41-4441-9442-431ED5696C00}"/>
              </a:ext>
            </a:extLst>
          </p:cNvPr>
          <p:cNvSpPr txBox="1"/>
          <p:nvPr/>
        </p:nvSpPr>
        <p:spPr>
          <a:xfrm>
            <a:off x="8624236" y="1564095"/>
            <a:ext cx="3311090" cy="1292662"/>
          </a:xfrm>
          <a:prstGeom prst="rect">
            <a:avLst/>
          </a:prstGeom>
          <a:noFill/>
        </p:spPr>
        <p:txBody>
          <a:bodyPr wrap="square">
            <a:spAutoFit/>
          </a:bodyPr>
          <a:lstStyle/>
          <a:p>
            <a:pPr marL="285750" indent="-285750">
              <a:buFontTx/>
              <a:buChar char="-"/>
              <a:defRPr/>
            </a:pPr>
            <a:r>
              <a:rPr lang="vi-VN" sz="1300" dirty="0">
                <a:latin typeface="Arial"/>
              </a:rPr>
              <a:t>Quay </a:t>
            </a:r>
            <a:r>
              <a:rPr lang="vi-VN" sz="1300" dirty="0" err="1">
                <a:latin typeface="Arial"/>
              </a:rPr>
              <a:t>lại</a:t>
            </a:r>
            <a:r>
              <a:rPr lang="vi-VN" sz="1300" dirty="0">
                <a:latin typeface="Arial"/>
              </a:rPr>
              <a:t> </a:t>
            </a:r>
            <a:r>
              <a:rPr lang="vi-VN" sz="1300" dirty="0" err="1">
                <a:latin typeface="Arial"/>
              </a:rPr>
              <a:t>màn</a:t>
            </a:r>
            <a:r>
              <a:rPr lang="vi-VN" sz="1300" dirty="0">
                <a:latin typeface="Arial"/>
              </a:rPr>
              <a:t> </a:t>
            </a:r>
            <a:r>
              <a:rPr lang="vi-VN" sz="1300" dirty="0" err="1">
                <a:latin typeface="Arial"/>
              </a:rPr>
              <a:t>hình</a:t>
            </a:r>
            <a:r>
              <a:rPr lang="vi-VN" sz="1300" dirty="0">
                <a:latin typeface="Arial"/>
              </a:rPr>
              <a:t> </a:t>
            </a:r>
            <a:r>
              <a:rPr lang="vi-VN" sz="1300" dirty="0" err="1">
                <a:latin typeface="Arial"/>
              </a:rPr>
              <a:t>scan</a:t>
            </a:r>
            <a:r>
              <a:rPr lang="vi-VN" sz="1300" dirty="0">
                <a:latin typeface="Arial"/>
              </a:rPr>
              <a:t> SN qua </a:t>
            </a:r>
            <a:r>
              <a:rPr lang="vi-VN" sz="1300" dirty="0" err="1">
                <a:latin typeface="Arial"/>
              </a:rPr>
              <a:t>trạm</a:t>
            </a:r>
            <a:r>
              <a:rPr lang="vi-VN" sz="1300" dirty="0">
                <a:latin typeface="Arial"/>
              </a:rPr>
              <a:t> SMT INPUT-1, </a:t>
            </a:r>
            <a:r>
              <a:rPr lang="vi-VN" sz="1300" dirty="0" err="1">
                <a:latin typeface="Arial"/>
              </a:rPr>
              <a:t>scan</a:t>
            </a:r>
            <a:r>
              <a:rPr lang="vi-VN" sz="1300" dirty="0">
                <a:latin typeface="Arial"/>
              </a:rPr>
              <a:t> </a:t>
            </a:r>
            <a:r>
              <a:rPr lang="vi-VN" sz="1300" dirty="0" err="1">
                <a:latin typeface="Arial"/>
              </a:rPr>
              <a:t>ok</a:t>
            </a:r>
            <a:r>
              <a:rPr lang="vi-VN" sz="1300" dirty="0">
                <a:latin typeface="Arial"/>
              </a:rPr>
              <a:t> </a:t>
            </a:r>
            <a:r>
              <a:rPr lang="vi-VN" sz="1300" dirty="0" err="1">
                <a:latin typeface="Arial"/>
              </a:rPr>
              <a:t>pass</a:t>
            </a:r>
            <a:r>
              <a:rPr lang="vi-VN" sz="1300" dirty="0">
                <a:latin typeface="Arial"/>
              </a:rPr>
              <a:t> qua </a:t>
            </a:r>
            <a:r>
              <a:rPr lang="vi-VN" sz="1300" dirty="0" err="1">
                <a:latin typeface="Arial"/>
              </a:rPr>
              <a:t>trạm</a:t>
            </a:r>
            <a:endParaRPr lang="vi-VN" sz="1300" dirty="0">
              <a:latin typeface="Arial"/>
            </a:endParaRPr>
          </a:p>
          <a:p>
            <a:pPr marL="285750" indent="-285750">
              <a:buFontTx/>
              <a:buChar char="-"/>
              <a:defRPr/>
            </a:pPr>
            <a:r>
              <a:rPr lang="vi-VN" sz="1300" dirty="0" err="1">
                <a:latin typeface="Arial"/>
              </a:rPr>
              <a:t>Kiểm</a:t>
            </a:r>
            <a:r>
              <a:rPr lang="vi-VN" sz="1300" dirty="0">
                <a:latin typeface="Arial"/>
              </a:rPr>
              <a:t> tra thông tin SN ở </a:t>
            </a:r>
            <a:r>
              <a:rPr lang="vi-VN" sz="1300" dirty="0" err="1">
                <a:latin typeface="Arial"/>
              </a:rPr>
              <a:t>màn</a:t>
            </a:r>
            <a:r>
              <a:rPr lang="vi-VN" sz="1300" dirty="0">
                <a:latin typeface="Arial"/>
              </a:rPr>
              <a:t> </a:t>
            </a:r>
            <a:r>
              <a:rPr lang="vi-VN" sz="1300" dirty="0" err="1">
                <a:latin typeface="Arial"/>
              </a:rPr>
              <a:t>hình</a:t>
            </a:r>
            <a:r>
              <a:rPr lang="vi-VN" sz="1300" dirty="0">
                <a:latin typeface="Arial"/>
              </a:rPr>
              <a:t> SN</a:t>
            </a:r>
            <a:r>
              <a:rPr lang="zh-TW" altLang="en-US" sz="1300" dirty="0">
                <a:latin typeface="Arial"/>
              </a:rPr>
              <a:t>履歷</a:t>
            </a:r>
            <a:endParaRPr lang="vi-VN" sz="1300" dirty="0">
              <a:latin typeface="Arial"/>
            </a:endParaRPr>
          </a:p>
          <a:p>
            <a:pPr>
              <a:defRPr/>
            </a:pPr>
            <a:r>
              <a:rPr lang="vi-VN" sz="1300" dirty="0" err="1">
                <a:latin typeface="Arial"/>
              </a:rPr>
              <a:t>create</a:t>
            </a:r>
            <a:r>
              <a:rPr lang="vi-VN" sz="1300" dirty="0">
                <a:latin typeface="Arial"/>
              </a:rPr>
              <a:t>:</a:t>
            </a:r>
            <a:r>
              <a:rPr lang="zh-TW" altLang="en-US" sz="1300" dirty="0">
                <a:latin typeface="Arial"/>
              </a:rPr>
              <a:t>创建</a:t>
            </a:r>
            <a:r>
              <a:rPr lang="en-US" altLang="zh-TW" sz="1300" dirty="0">
                <a:latin typeface="Arial"/>
              </a:rPr>
              <a:t>,</a:t>
            </a:r>
            <a:r>
              <a:rPr lang="vi-VN" sz="1300" dirty="0" err="1">
                <a:latin typeface="Arial"/>
              </a:rPr>
              <a:t>print</a:t>
            </a:r>
            <a:r>
              <a:rPr lang="vi-VN" sz="1300" dirty="0">
                <a:latin typeface="Arial"/>
              </a:rPr>
              <a:t>:</a:t>
            </a:r>
            <a:r>
              <a:rPr lang="zh-TW" altLang="en-US" sz="1300" dirty="0">
                <a:latin typeface="Arial"/>
              </a:rPr>
              <a:t>打印审核</a:t>
            </a:r>
            <a:r>
              <a:rPr lang="en-US" altLang="zh-TW" sz="1300" dirty="0">
                <a:latin typeface="Arial"/>
              </a:rPr>
              <a:t>,</a:t>
            </a:r>
            <a:r>
              <a:rPr lang="vi-VN" sz="1300" dirty="0" err="1">
                <a:latin typeface="Arial"/>
              </a:rPr>
              <a:t>wip</a:t>
            </a:r>
            <a:r>
              <a:rPr lang="vi-VN" sz="1300" dirty="0">
                <a:latin typeface="Arial"/>
              </a:rPr>
              <a:t>:</a:t>
            </a:r>
            <a:r>
              <a:rPr lang="zh-TW" altLang="en-US" sz="1300" dirty="0">
                <a:latin typeface="Arial"/>
              </a:rPr>
              <a:t>进行中</a:t>
            </a:r>
            <a:r>
              <a:rPr lang="en-US" altLang="zh-TW" sz="1300" dirty="0">
                <a:latin typeface="Arial"/>
              </a:rPr>
              <a:t>,</a:t>
            </a:r>
            <a:r>
              <a:rPr lang="vi-VN" sz="1300" dirty="0" err="1">
                <a:latin typeface="Arial"/>
              </a:rPr>
              <a:t>finish</a:t>
            </a:r>
            <a:r>
              <a:rPr lang="vi-VN" sz="1300" dirty="0">
                <a:latin typeface="Arial"/>
              </a:rPr>
              <a:t>:</a:t>
            </a:r>
            <a:r>
              <a:rPr lang="zh-TW" altLang="en-US" sz="1300" dirty="0">
                <a:latin typeface="Arial"/>
              </a:rPr>
              <a:t>完工</a:t>
            </a:r>
            <a:r>
              <a:rPr lang="en-US" altLang="zh-TW" sz="1300" dirty="0">
                <a:latin typeface="Arial"/>
              </a:rPr>
              <a:t>,</a:t>
            </a:r>
            <a:r>
              <a:rPr lang="vi-VN" sz="1300" dirty="0" err="1">
                <a:latin typeface="Arial"/>
              </a:rPr>
              <a:t>instore</a:t>
            </a:r>
            <a:r>
              <a:rPr lang="vi-VN" sz="1300" dirty="0">
                <a:latin typeface="Arial"/>
              </a:rPr>
              <a:t>:</a:t>
            </a:r>
            <a:r>
              <a:rPr lang="zh-TW" altLang="en-US" sz="1300" dirty="0">
                <a:latin typeface="Arial"/>
              </a:rPr>
              <a:t>入库</a:t>
            </a:r>
            <a:r>
              <a:rPr lang="en-US" altLang="zh-TW" sz="1300" dirty="0">
                <a:latin typeface="Arial"/>
              </a:rPr>
              <a:t>,</a:t>
            </a:r>
            <a:r>
              <a:rPr lang="vi-VN" sz="1300" dirty="0" err="1">
                <a:latin typeface="Arial"/>
              </a:rPr>
              <a:t>shipping</a:t>
            </a:r>
            <a:r>
              <a:rPr lang="vi-VN" sz="1300" dirty="0">
                <a:latin typeface="Arial"/>
              </a:rPr>
              <a:t>:</a:t>
            </a:r>
            <a:r>
              <a:rPr lang="zh-TW" altLang="en-US" sz="1300" dirty="0">
                <a:latin typeface="Arial"/>
              </a:rPr>
              <a:t>出货</a:t>
            </a:r>
            <a:endParaRPr lang="vi-VN" sz="1300" dirty="0">
              <a:latin typeface="Arial"/>
            </a:endParaRPr>
          </a:p>
        </p:txBody>
      </p:sp>
      <p:pic>
        <p:nvPicPr>
          <p:cNvPr id="3" name="Picture 2">
            <a:extLst>
              <a:ext uri="{FF2B5EF4-FFF2-40B4-BE49-F238E27FC236}">
                <a16:creationId xmlns:a16="http://schemas.microsoft.com/office/drawing/2014/main" id="{54898769-DE17-4E56-921F-F998B3DBB444}"/>
              </a:ext>
            </a:extLst>
          </p:cNvPr>
          <p:cNvPicPr>
            <a:picLocks noChangeAspect="1"/>
          </p:cNvPicPr>
          <p:nvPr/>
        </p:nvPicPr>
        <p:blipFill>
          <a:blip r:embed="rId3"/>
          <a:stretch>
            <a:fillRect/>
          </a:stretch>
        </p:blipFill>
        <p:spPr>
          <a:xfrm>
            <a:off x="0" y="4201298"/>
            <a:ext cx="8624236" cy="2627835"/>
          </a:xfrm>
          <a:prstGeom prst="rect">
            <a:avLst/>
          </a:prstGeom>
        </p:spPr>
      </p:pic>
    </p:spTree>
    <p:extLst>
      <p:ext uri="{BB962C8B-B14F-4D97-AF65-F5344CB8AC3E}">
        <p14:creationId xmlns:p14="http://schemas.microsoft.com/office/powerpoint/2010/main" val="31031948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79F8291-D586-4BD3-970E-FFB28A56C5FE}"/>
              </a:ext>
            </a:extLst>
          </p:cNvPr>
          <p:cNvSpPr txBox="1">
            <a:spLocks/>
          </p:cNvSpPr>
          <p:nvPr/>
        </p:nvSpPr>
        <p:spPr>
          <a:xfrm>
            <a:off x="616729" y="976615"/>
            <a:ext cx="9766300" cy="404085"/>
          </a:xfrm>
          <a:prstGeom prst="rect">
            <a:avLst/>
          </a:prstGeom>
        </p:spPr>
        <p:txBody>
          <a:bodyPr/>
          <a:lstStyle>
            <a:lvl1pPr algn="l" defTabSz="914400" rtl="0" eaLnBrk="1" latinLnBrk="0" hangingPunct="1">
              <a:lnSpc>
                <a:spcPct val="90000"/>
              </a:lnSpc>
              <a:spcBef>
                <a:spcPct val="0"/>
              </a:spcBef>
              <a:buNone/>
              <a:defRPr sz="2400" kern="1200">
                <a:solidFill>
                  <a:schemeClr val="accent2">
                    <a:lumMod val="75000"/>
                  </a:schemeClr>
                </a:solidFill>
                <a:latin typeface="Arial" panose="020B0604020202020204" pitchFamily="34" charset="0"/>
                <a:ea typeface="+mj-ea"/>
                <a:cs typeface="Arial" panose="020B0604020202020204" pitchFamily="34" charset="0"/>
              </a:defRPr>
            </a:lvl1pPr>
          </a:lstStyle>
          <a:p>
            <a:r>
              <a:rPr lang="vi-VN" dirty="0" err="1"/>
              <a:t>Scan</a:t>
            </a:r>
            <a:r>
              <a:rPr lang="vi-VN" dirty="0"/>
              <a:t> SMT INPUT-1</a:t>
            </a:r>
            <a:endParaRPr lang="en-US" dirty="0"/>
          </a:p>
        </p:txBody>
      </p:sp>
      <p:pic>
        <p:nvPicPr>
          <p:cNvPr id="5" name="Picture 4">
            <a:extLst>
              <a:ext uri="{FF2B5EF4-FFF2-40B4-BE49-F238E27FC236}">
                <a16:creationId xmlns:a16="http://schemas.microsoft.com/office/drawing/2014/main" id="{EDE6B639-5E2A-4F1E-BD5F-F10D428C1F99}"/>
              </a:ext>
            </a:extLst>
          </p:cNvPr>
          <p:cNvPicPr>
            <a:picLocks noChangeAspect="1"/>
          </p:cNvPicPr>
          <p:nvPr/>
        </p:nvPicPr>
        <p:blipFill>
          <a:blip r:embed="rId3"/>
          <a:stretch>
            <a:fillRect/>
          </a:stretch>
        </p:blipFill>
        <p:spPr>
          <a:xfrm>
            <a:off x="-4" y="1973922"/>
            <a:ext cx="8345103" cy="1286779"/>
          </a:xfrm>
          <a:prstGeom prst="rect">
            <a:avLst/>
          </a:prstGeom>
        </p:spPr>
      </p:pic>
      <p:pic>
        <p:nvPicPr>
          <p:cNvPr id="7" name="Picture 6">
            <a:extLst>
              <a:ext uri="{FF2B5EF4-FFF2-40B4-BE49-F238E27FC236}">
                <a16:creationId xmlns:a16="http://schemas.microsoft.com/office/drawing/2014/main" id="{784CBA82-71DD-428E-81A5-DE394C853DED}"/>
              </a:ext>
            </a:extLst>
          </p:cNvPr>
          <p:cNvPicPr>
            <a:picLocks noChangeAspect="1"/>
          </p:cNvPicPr>
          <p:nvPr/>
        </p:nvPicPr>
        <p:blipFill>
          <a:blip r:embed="rId4"/>
          <a:stretch>
            <a:fillRect/>
          </a:stretch>
        </p:blipFill>
        <p:spPr>
          <a:xfrm>
            <a:off x="0" y="3649150"/>
            <a:ext cx="8345102" cy="1333686"/>
          </a:xfrm>
          <a:prstGeom prst="rect">
            <a:avLst/>
          </a:prstGeom>
        </p:spPr>
      </p:pic>
      <p:sp>
        <p:nvSpPr>
          <p:cNvPr id="10" name="TextBox 9">
            <a:extLst>
              <a:ext uri="{FF2B5EF4-FFF2-40B4-BE49-F238E27FC236}">
                <a16:creationId xmlns:a16="http://schemas.microsoft.com/office/drawing/2014/main" id="{099532BB-7EE6-444E-897B-5C9DE497CEBE}"/>
              </a:ext>
            </a:extLst>
          </p:cNvPr>
          <p:cNvSpPr txBox="1"/>
          <p:nvPr/>
        </p:nvSpPr>
        <p:spPr>
          <a:xfrm>
            <a:off x="-105881" y="1481479"/>
            <a:ext cx="8556859" cy="492443"/>
          </a:xfrm>
          <a:prstGeom prst="rect">
            <a:avLst/>
          </a:prstGeom>
          <a:noFill/>
        </p:spPr>
        <p:txBody>
          <a:bodyPr wrap="square">
            <a:spAutoFit/>
          </a:bodyPr>
          <a:lstStyle/>
          <a:p>
            <a:pPr marL="285750" indent="-285750">
              <a:buFontTx/>
              <a:buChar char="-"/>
              <a:defRPr/>
            </a:pPr>
            <a:r>
              <a:rPr lang="vi-VN" sz="1300" dirty="0" err="1">
                <a:latin typeface="Arial"/>
              </a:rPr>
              <a:t>Pass</a:t>
            </a:r>
            <a:r>
              <a:rPr lang="vi-VN" sz="1300" dirty="0">
                <a:latin typeface="Arial"/>
              </a:rPr>
              <a:t> qua </a:t>
            </a:r>
            <a:r>
              <a:rPr lang="vi-VN" sz="1300" dirty="0" err="1">
                <a:latin typeface="Arial"/>
              </a:rPr>
              <a:t>trạm</a:t>
            </a:r>
            <a:r>
              <a:rPr lang="vi-VN" sz="1300" dirty="0">
                <a:latin typeface="Arial"/>
              </a:rPr>
              <a:t> SMT INPUT-1 </a:t>
            </a:r>
            <a:r>
              <a:rPr lang="vi-VN" sz="1300" dirty="0" err="1">
                <a:latin typeface="Arial"/>
              </a:rPr>
              <a:t>cột</a:t>
            </a:r>
            <a:r>
              <a:rPr lang="vi-VN" sz="1300" dirty="0">
                <a:latin typeface="Arial"/>
              </a:rPr>
              <a:t> </a:t>
            </a:r>
            <a:r>
              <a:rPr lang="vi-VN" sz="1300" dirty="0" err="1">
                <a:latin typeface="Arial"/>
              </a:rPr>
              <a:t>status</a:t>
            </a:r>
            <a:r>
              <a:rPr lang="vi-VN" sz="1300" dirty="0">
                <a:latin typeface="Arial"/>
              </a:rPr>
              <a:t> trong </a:t>
            </a:r>
            <a:r>
              <a:rPr lang="vi-VN" sz="1300" dirty="0" err="1">
                <a:latin typeface="Arial"/>
              </a:rPr>
              <a:t>bảng</a:t>
            </a:r>
            <a:r>
              <a:rPr lang="vi-VN" sz="1300" dirty="0">
                <a:latin typeface="Arial"/>
              </a:rPr>
              <a:t> </a:t>
            </a:r>
            <a:r>
              <a:rPr lang="vi-VN" sz="1300" dirty="0" err="1">
                <a:latin typeface="Arial"/>
              </a:rPr>
              <a:t>mes.mes_sn_master</a:t>
            </a:r>
            <a:r>
              <a:rPr lang="vi-VN" sz="1300" dirty="0">
                <a:latin typeface="Arial"/>
              </a:rPr>
              <a:t> </a:t>
            </a:r>
            <a:r>
              <a:rPr lang="vi-VN" sz="1300" dirty="0" err="1">
                <a:latin typeface="Arial"/>
              </a:rPr>
              <a:t>sẽ</a:t>
            </a:r>
            <a:r>
              <a:rPr lang="vi-VN" sz="1300" dirty="0">
                <a:latin typeface="Arial"/>
              </a:rPr>
              <a:t> </a:t>
            </a:r>
            <a:r>
              <a:rPr lang="vi-VN" sz="1300" dirty="0" err="1">
                <a:latin typeface="Arial"/>
              </a:rPr>
              <a:t>chuyển</a:t>
            </a:r>
            <a:r>
              <a:rPr lang="vi-VN" sz="1300" dirty="0">
                <a:latin typeface="Arial"/>
              </a:rPr>
              <a:t> thanh </a:t>
            </a:r>
            <a:r>
              <a:rPr lang="vi-VN" sz="1300" dirty="0" err="1">
                <a:latin typeface="Arial"/>
              </a:rPr>
              <a:t>wip</a:t>
            </a:r>
            <a:endParaRPr lang="en-US" sz="1300" dirty="0">
              <a:latin typeface="Arial"/>
            </a:endParaRPr>
          </a:p>
          <a:p>
            <a:pPr>
              <a:defRPr/>
            </a:pPr>
            <a:r>
              <a:rPr lang="vi-VN" sz="1300" dirty="0">
                <a:latin typeface="Arial"/>
              </a:rPr>
              <a:t>(</a:t>
            </a:r>
            <a:r>
              <a:rPr lang="vi-VN" sz="1300" dirty="0" err="1">
                <a:latin typeface="Arial"/>
              </a:rPr>
              <a:t>create</a:t>
            </a:r>
            <a:r>
              <a:rPr lang="vi-VN" sz="1300" dirty="0">
                <a:latin typeface="Arial"/>
              </a:rPr>
              <a:t>:</a:t>
            </a:r>
            <a:r>
              <a:rPr lang="zh-TW" altLang="en-US" sz="1300" dirty="0">
                <a:latin typeface="Arial"/>
              </a:rPr>
              <a:t>创建</a:t>
            </a:r>
            <a:r>
              <a:rPr lang="en-US" altLang="zh-TW" sz="1300" dirty="0">
                <a:latin typeface="Arial"/>
              </a:rPr>
              <a:t>,</a:t>
            </a:r>
            <a:r>
              <a:rPr lang="vi-VN" sz="1300" dirty="0" err="1">
                <a:latin typeface="Arial"/>
              </a:rPr>
              <a:t>print</a:t>
            </a:r>
            <a:r>
              <a:rPr lang="vi-VN" sz="1300" dirty="0">
                <a:latin typeface="Arial"/>
              </a:rPr>
              <a:t>:</a:t>
            </a:r>
            <a:r>
              <a:rPr lang="zh-TW" altLang="en-US" sz="1300" dirty="0">
                <a:latin typeface="Arial"/>
              </a:rPr>
              <a:t>打印审核</a:t>
            </a:r>
            <a:r>
              <a:rPr lang="en-US" altLang="zh-TW" sz="1300" dirty="0">
                <a:latin typeface="Arial"/>
              </a:rPr>
              <a:t>,</a:t>
            </a:r>
            <a:r>
              <a:rPr lang="vi-VN" sz="1300" dirty="0" err="1">
                <a:latin typeface="Arial"/>
              </a:rPr>
              <a:t>wip</a:t>
            </a:r>
            <a:r>
              <a:rPr lang="vi-VN" sz="1300" dirty="0">
                <a:latin typeface="Arial"/>
              </a:rPr>
              <a:t>:</a:t>
            </a:r>
            <a:r>
              <a:rPr lang="zh-TW" altLang="en-US" sz="1300" dirty="0">
                <a:latin typeface="Arial"/>
              </a:rPr>
              <a:t>进行中</a:t>
            </a:r>
            <a:r>
              <a:rPr lang="en-US" altLang="zh-TW" sz="1300" dirty="0">
                <a:latin typeface="Arial"/>
              </a:rPr>
              <a:t>,</a:t>
            </a:r>
            <a:r>
              <a:rPr lang="vi-VN" sz="1300" dirty="0" err="1">
                <a:latin typeface="Arial"/>
              </a:rPr>
              <a:t>finish</a:t>
            </a:r>
            <a:r>
              <a:rPr lang="vi-VN" sz="1300" dirty="0">
                <a:latin typeface="Arial"/>
              </a:rPr>
              <a:t>:</a:t>
            </a:r>
            <a:r>
              <a:rPr lang="zh-TW" altLang="en-US" sz="1300" dirty="0">
                <a:latin typeface="Arial"/>
              </a:rPr>
              <a:t>完工</a:t>
            </a:r>
            <a:r>
              <a:rPr lang="en-US" altLang="zh-TW" sz="1300" dirty="0">
                <a:latin typeface="Arial"/>
              </a:rPr>
              <a:t>,</a:t>
            </a:r>
            <a:r>
              <a:rPr lang="vi-VN" sz="1300" dirty="0" err="1">
                <a:latin typeface="Arial"/>
              </a:rPr>
              <a:t>instore</a:t>
            </a:r>
            <a:r>
              <a:rPr lang="vi-VN" sz="1300" dirty="0">
                <a:latin typeface="Arial"/>
              </a:rPr>
              <a:t>:</a:t>
            </a:r>
            <a:r>
              <a:rPr lang="zh-TW" altLang="en-US" sz="1300" dirty="0">
                <a:latin typeface="Arial"/>
              </a:rPr>
              <a:t>入库</a:t>
            </a:r>
            <a:r>
              <a:rPr lang="en-US" altLang="zh-TW" sz="1300" dirty="0">
                <a:latin typeface="Arial"/>
              </a:rPr>
              <a:t>,</a:t>
            </a:r>
            <a:r>
              <a:rPr lang="vi-VN" sz="1300" dirty="0" err="1">
                <a:latin typeface="Arial"/>
              </a:rPr>
              <a:t>shipping</a:t>
            </a:r>
            <a:r>
              <a:rPr lang="vi-VN" sz="1300" dirty="0">
                <a:latin typeface="Arial"/>
              </a:rPr>
              <a:t>:</a:t>
            </a:r>
            <a:r>
              <a:rPr lang="zh-TW" altLang="en-US" sz="1300" dirty="0">
                <a:latin typeface="Arial"/>
              </a:rPr>
              <a:t>出货</a:t>
            </a:r>
            <a:r>
              <a:rPr lang="vi-VN" altLang="zh-TW" sz="1300" dirty="0">
                <a:latin typeface="Arial"/>
              </a:rPr>
              <a:t>)</a:t>
            </a:r>
            <a:endParaRPr lang="vi-VN" sz="1300" dirty="0">
              <a:latin typeface="Arial"/>
            </a:endParaRPr>
          </a:p>
        </p:txBody>
      </p:sp>
      <p:sp>
        <p:nvSpPr>
          <p:cNvPr id="11" name="TextBox 10">
            <a:extLst>
              <a:ext uri="{FF2B5EF4-FFF2-40B4-BE49-F238E27FC236}">
                <a16:creationId xmlns:a16="http://schemas.microsoft.com/office/drawing/2014/main" id="{6C88D946-56FA-4FBF-A1AB-9917B47AE94B}"/>
              </a:ext>
            </a:extLst>
          </p:cNvPr>
          <p:cNvSpPr txBox="1"/>
          <p:nvPr/>
        </p:nvSpPr>
        <p:spPr>
          <a:xfrm>
            <a:off x="-105881" y="3356762"/>
            <a:ext cx="8556859" cy="292388"/>
          </a:xfrm>
          <a:prstGeom prst="rect">
            <a:avLst/>
          </a:prstGeom>
          <a:noFill/>
        </p:spPr>
        <p:txBody>
          <a:bodyPr wrap="square">
            <a:spAutoFit/>
          </a:bodyPr>
          <a:lstStyle/>
          <a:p>
            <a:pPr marL="285750" indent="-285750">
              <a:buFontTx/>
              <a:buChar char="-"/>
              <a:defRPr/>
            </a:pPr>
            <a:r>
              <a:rPr lang="vi-VN" sz="1300" dirty="0" err="1">
                <a:latin typeface="Arial"/>
              </a:rPr>
              <a:t>Insert</a:t>
            </a:r>
            <a:r>
              <a:rPr lang="vi-VN" sz="1300" dirty="0">
                <a:latin typeface="Arial"/>
              </a:rPr>
              <a:t> </a:t>
            </a:r>
            <a:r>
              <a:rPr lang="vi-VN" sz="1300" dirty="0" err="1">
                <a:latin typeface="Arial"/>
              </a:rPr>
              <a:t>dòng</a:t>
            </a:r>
            <a:r>
              <a:rPr lang="vi-VN" sz="1300" dirty="0">
                <a:latin typeface="Arial"/>
              </a:rPr>
              <a:t> </a:t>
            </a:r>
            <a:r>
              <a:rPr lang="vi-VN" sz="1300" dirty="0" err="1">
                <a:latin typeface="Arial"/>
              </a:rPr>
              <a:t>mới</a:t>
            </a:r>
            <a:r>
              <a:rPr lang="vi-VN" sz="1300" dirty="0">
                <a:latin typeface="Arial"/>
              </a:rPr>
              <a:t> </a:t>
            </a:r>
            <a:r>
              <a:rPr lang="vi-VN" sz="1300" dirty="0" err="1">
                <a:latin typeface="Arial"/>
              </a:rPr>
              <a:t>vào</a:t>
            </a:r>
            <a:r>
              <a:rPr lang="vi-VN" sz="1300" dirty="0">
                <a:latin typeface="Arial"/>
              </a:rPr>
              <a:t> </a:t>
            </a:r>
            <a:r>
              <a:rPr lang="vi-VN" sz="1300" dirty="0" err="1">
                <a:latin typeface="Arial"/>
              </a:rPr>
              <a:t>bảng</a:t>
            </a:r>
            <a:r>
              <a:rPr lang="vi-VN" sz="1300" dirty="0">
                <a:latin typeface="Arial"/>
              </a:rPr>
              <a:t> </a:t>
            </a:r>
            <a:r>
              <a:rPr lang="vi-VN" sz="1300" dirty="0" err="1">
                <a:latin typeface="Arial"/>
              </a:rPr>
              <a:t>mes.mes_sn_fixture_link</a:t>
            </a:r>
            <a:r>
              <a:rPr lang="vi-VN" sz="1300" dirty="0">
                <a:latin typeface="Arial"/>
              </a:rPr>
              <a:t> </a:t>
            </a:r>
          </a:p>
        </p:txBody>
      </p:sp>
      <p:pic>
        <p:nvPicPr>
          <p:cNvPr id="12" name="Picture 11">
            <a:extLst>
              <a:ext uri="{FF2B5EF4-FFF2-40B4-BE49-F238E27FC236}">
                <a16:creationId xmlns:a16="http://schemas.microsoft.com/office/drawing/2014/main" id="{0C6DBB70-6772-4228-B8CE-EEFED89A30C6}"/>
              </a:ext>
            </a:extLst>
          </p:cNvPr>
          <p:cNvPicPr>
            <a:picLocks noChangeAspect="1"/>
          </p:cNvPicPr>
          <p:nvPr/>
        </p:nvPicPr>
        <p:blipFill>
          <a:blip r:embed="rId5"/>
          <a:stretch>
            <a:fillRect/>
          </a:stretch>
        </p:blipFill>
        <p:spPr>
          <a:xfrm>
            <a:off x="3187" y="5376521"/>
            <a:ext cx="10993384" cy="1381318"/>
          </a:xfrm>
          <a:prstGeom prst="rect">
            <a:avLst/>
          </a:prstGeom>
        </p:spPr>
      </p:pic>
      <p:sp>
        <p:nvSpPr>
          <p:cNvPr id="13" name="TextBox 12">
            <a:extLst>
              <a:ext uri="{FF2B5EF4-FFF2-40B4-BE49-F238E27FC236}">
                <a16:creationId xmlns:a16="http://schemas.microsoft.com/office/drawing/2014/main" id="{512B88EB-780D-4C8B-B340-4F5F5A47FB8C}"/>
              </a:ext>
            </a:extLst>
          </p:cNvPr>
          <p:cNvSpPr txBox="1"/>
          <p:nvPr/>
        </p:nvSpPr>
        <p:spPr>
          <a:xfrm>
            <a:off x="-105883" y="5042982"/>
            <a:ext cx="8556859" cy="292388"/>
          </a:xfrm>
          <a:prstGeom prst="rect">
            <a:avLst/>
          </a:prstGeom>
          <a:noFill/>
        </p:spPr>
        <p:txBody>
          <a:bodyPr wrap="square">
            <a:spAutoFit/>
          </a:bodyPr>
          <a:lstStyle/>
          <a:p>
            <a:pPr marL="285750" indent="-285750">
              <a:buFontTx/>
              <a:buChar char="-"/>
              <a:defRPr/>
            </a:pPr>
            <a:r>
              <a:rPr lang="vi-VN" sz="1300" dirty="0" err="1">
                <a:latin typeface="Arial"/>
              </a:rPr>
              <a:t>Insert</a:t>
            </a:r>
            <a:r>
              <a:rPr lang="vi-VN" sz="1300" dirty="0">
                <a:latin typeface="Arial"/>
              </a:rPr>
              <a:t> </a:t>
            </a:r>
            <a:r>
              <a:rPr lang="vi-VN" sz="1300" dirty="0" err="1">
                <a:latin typeface="Arial"/>
              </a:rPr>
              <a:t>dòng</a:t>
            </a:r>
            <a:r>
              <a:rPr lang="vi-VN" sz="1300" dirty="0">
                <a:latin typeface="Arial"/>
              </a:rPr>
              <a:t> </a:t>
            </a:r>
            <a:r>
              <a:rPr lang="vi-VN" sz="1300" dirty="0" err="1">
                <a:latin typeface="Arial"/>
              </a:rPr>
              <a:t>mới</a:t>
            </a:r>
            <a:r>
              <a:rPr lang="vi-VN" sz="1300" dirty="0">
                <a:latin typeface="Arial"/>
              </a:rPr>
              <a:t> </a:t>
            </a:r>
            <a:r>
              <a:rPr lang="vi-VN" sz="1300" dirty="0" err="1">
                <a:latin typeface="Arial"/>
              </a:rPr>
              <a:t>vào</a:t>
            </a:r>
            <a:r>
              <a:rPr lang="vi-VN" sz="1300" dirty="0">
                <a:latin typeface="Arial"/>
              </a:rPr>
              <a:t> </a:t>
            </a:r>
            <a:r>
              <a:rPr lang="vi-VN" sz="1300" dirty="0" err="1">
                <a:latin typeface="Arial"/>
              </a:rPr>
              <a:t>bảng</a:t>
            </a:r>
            <a:r>
              <a:rPr lang="vi-VN" sz="1300" dirty="0">
                <a:latin typeface="Arial"/>
              </a:rPr>
              <a:t> </a:t>
            </a:r>
            <a:r>
              <a:rPr lang="vi-VN" sz="1300" dirty="0" err="1">
                <a:latin typeface="Arial"/>
              </a:rPr>
              <a:t>mes.mes_sn_detail</a:t>
            </a:r>
            <a:endParaRPr lang="vi-VN" sz="1300" dirty="0">
              <a:latin typeface="Arial"/>
            </a:endParaRPr>
          </a:p>
        </p:txBody>
      </p:sp>
    </p:spTree>
    <p:extLst>
      <p:ext uri="{BB962C8B-B14F-4D97-AF65-F5344CB8AC3E}">
        <p14:creationId xmlns:p14="http://schemas.microsoft.com/office/powerpoint/2010/main" val="286826476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BFFD6F0-D1B6-48D6-A5BC-665A6E40C43A}"/>
              </a:ext>
            </a:extLst>
          </p:cNvPr>
          <p:cNvSpPr txBox="1">
            <a:spLocks/>
          </p:cNvSpPr>
          <p:nvPr/>
        </p:nvSpPr>
        <p:spPr>
          <a:xfrm>
            <a:off x="558977" y="947739"/>
            <a:ext cx="9766300" cy="404085"/>
          </a:xfrm>
          <a:prstGeom prst="rect">
            <a:avLst/>
          </a:prstGeom>
        </p:spPr>
        <p:txBody>
          <a:bodyPr/>
          <a:lstStyle>
            <a:lvl1pPr algn="l" defTabSz="914400" rtl="0" eaLnBrk="1" latinLnBrk="0" hangingPunct="1">
              <a:lnSpc>
                <a:spcPct val="90000"/>
              </a:lnSpc>
              <a:spcBef>
                <a:spcPct val="0"/>
              </a:spcBef>
              <a:buNone/>
              <a:defRPr sz="2400" kern="1200">
                <a:solidFill>
                  <a:schemeClr val="accent2">
                    <a:lumMod val="75000"/>
                  </a:schemeClr>
                </a:solidFill>
                <a:latin typeface="Arial" panose="020B0604020202020204" pitchFamily="34" charset="0"/>
                <a:ea typeface="+mj-ea"/>
                <a:cs typeface="Arial" panose="020B0604020202020204" pitchFamily="34" charset="0"/>
              </a:defRPr>
            </a:lvl1pPr>
          </a:lstStyle>
          <a:p>
            <a:r>
              <a:rPr lang="vi-VN" dirty="0" err="1"/>
              <a:t>Scan</a:t>
            </a:r>
            <a:r>
              <a:rPr lang="vi-VN" dirty="0"/>
              <a:t> SPI-1</a:t>
            </a:r>
            <a:endParaRPr lang="en-US" dirty="0"/>
          </a:p>
        </p:txBody>
      </p:sp>
      <p:pic>
        <p:nvPicPr>
          <p:cNvPr id="9" name="Picture 8">
            <a:extLst>
              <a:ext uri="{FF2B5EF4-FFF2-40B4-BE49-F238E27FC236}">
                <a16:creationId xmlns:a16="http://schemas.microsoft.com/office/drawing/2014/main" id="{F477D3E6-59CF-4FC3-B028-363E26642EC7}"/>
              </a:ext>
            </a:extLst>
          </p:cNvPr>
          <p:cNvPicPr>
            <a:picLocks noChangeAspect="1"/>
          </p:cNvPicPr>
          <p:nvPr/>
        </p:nvPicPr>
        <p:blipFill>
          <a:blip r:embed="rId2"/>
          <a:stretch>
            <a:fillRect/>
          </a:stretch>
        </p:blipFill>
        <p:spPr>
          <a:xfrm>
            <a:off x="19250" y="1351825"/>
            <a:ext cx="8633861" cy="2594534"/>
          </a:xfrm>
          <a:prstGeom prst="rect">
            <a:avLst/>
          </a:prstGeom>
        </p:spPr>
      </p:pic>
      <p:pic>
        <p:nvPicPr>
          <p:cNvPr id="11" name="Picture 10">
            <a:extLst>
              <a:ext uri="{FF2B5EF4-FFF2-40B4-BE49-F238E27FC236}">
                <a16:creationId xmlns:a16="http://schemas.microsoft.com/office/drawing/2014/main" id="{8403F012-5D86-428B-9DDB-82E42735C912}"/>
              </a:ext>
            </a:extLst>
          </p:cNvPr>
          <p:cNvPicPr>
            <a:picLocks noChangeAspect="1"/>
          </p:cNvPicPr>
          <p:nvPr/>
        </p:nvPicPr>
        <p:blipFill>
          <a:blip r:embed="rId3"/>
          <a:stretch>
            <a:fillRect/>
          </a:stretch>
        </p:blipFill>
        <p:spPr>
          <a:xfrm>
            <a:off x="9624" y="3961725"/>
            <a:ext cx="8633861" cy="2516078"/>
          </a:xfrm>
          <a:prstGeom prst="rect">
            <a:avLst/>
          </a:prstGeom>
        </p:spPr>
      </p:pic>
      <p:sp>
        <p:nvSpPr>
          <p:cNvPr id="12" name="TextBox 11">
            <a:extLst>
              <a:ext uri="{FF2B5EF4-FFF2-40B4-BE49-F238E27FC236}">
                <a16:creationId xmlns:a16="http://schemas.microsoft.com/office/drawing/2014/main" id="{5495A53D-95F1-4BE6-B431-4DEC0E336C4A}"/>
              </a:ext>
            </a:extLst>
          </p:cNvPr>
          <p:cNvSpPr txBox="1"/>
          <p:nvPr/>
        </p:nvSpPr>
        <p:spPr>
          <a:xfrm>
            <a:off x="8581827" y="1351824"/>
            <a:ext cx="3590923" cy="1092607"/>
          </a:xfrm>
          <a:prstGeom prst="rect">
            <a:avLst/>
          </a:prstGeom>
          <a:noFill/>
        </p:spPr>
        <p:txBody>
          <a:bodyPr wrap="square">
            <a:spAutoFit/>
          </a:bodyPr>
          <a:lstStyle/>
          <a:p>
            <a:pPr marL="285750" indent="-285750">
              <a:buFontTx/>
              <a:buChar char="-"/>
              <a:defRPr/>
            </a:pPr>
            <a:r>
              <a:rPr lang="en-US" sz="1300" dirty="0">
                <a:latin typeface="Arial"/>
              </a:rPr>
              <a:t>Scan </a:t>
            </a:r>
            <a:r>
              <a:rPr lang="vi-VN" sz="1300" dirty="0">
                <a:latin typeface="Arial"/>
              </a:rPr>
              <a:t>ở </a:t>
            </a:r>
            <a:r>
              <a:rPr lang="vi-VN" sz="1300" dirty="0" err="1">
                <a:latin typeface="Arial"/>
              </a:rPr>
              <a:t>màn</a:t>
            </a:r>
            <a:r>
              <a:rPr lang="vi-VN" sz="1300" dirty="0">
                <a:latin typeface="Arial"/>
              </a:rPr>
              <a:t> </a:t>
            </a:r>
            <a:r>
              <a:rPr lang="vi-VN" sz="1300" dirty="0" err="1">
                <a:latin typeface="Arial"/>
              </a:rPr>
              <a:t>hình</a:t>
            </a:r>
            <a:r>
              <a:rPr lang="vi-VN" sz="1300" dirty="0">
                <a:latin typeface="Arial"/>
              </a:rPr>
              <a:t> </a:t>
            </a:r>
            <a:r>
              <a:rPr lang="zh-TW" altLang="en-US" sz="1300" dirty="0">
                <a:latin typeface="Arial"/>
              </a:rPr>
              <a:t>过站采集</a:t>
            </a:r>
            <a:endParaRPr lang="vi-VN" altLang="zh-TW" sz="1300" dirty="0">
              <a:latin typeface="Arial"/>
            </a:endParaRPr>
          </a:p>
          <a:p>
            <a:pPr marL="285750" indent="-285750">
              <a:buFontTx/>
              <a:buChar char="-"/>
              <a:defRPr/>
            </a:pPr>
            <a:r>
              <a:rPr lang="vi-VN" sz="1300" dirty="0" err="1">
                <a:latin typeface="Arial"/>
              </a:rPr>
              <a:t>Các</a:t>
            </a:r>
            <a:r>
              <a:rPr lang="vi-VN" sz="1300" dirty="0">
                <a:latin typeface="Arial"/>
              </a:rPr>
              <a:t> </a:t>
            </a:r>
            <a:r>
              <a:rPr lang="vi-VN" sz="1300" dirty="0" err="1">
                <a:latin typeface="Arial"/>
              </a:rPr>
              <a:t>bước</a:t>
            </a:r>
            <a:r>
              <a:rPr lang="vi-VN" sz="1300" dirty="0">
                <a:latin typeface="Arial"/>
              </a:rPr>
              <a:t>: </a:t>
            </a:r>
          </a:p>
          <a:p>
            <a:pPr marL="742950" lvl="1" indent="-285750">
              <a:buFont typeface="Arial" panose="020B0604020202020204" pitchFamily="34" charset="0"/>
              <a:buChar char="•"/>
              <a:defRPr/>
            </a:pPr>
            <a:r>
              <a:rPr lang="vi-VN" sz="1300" dirty="0" err="1">
                <a:latin typeface="Arial"/>
              </a:rPr>
              <a:t>Scan</a:t>
            </a:r>
            <a:r>
              <a:rPr lang="vi-VN" sz="1300" dirty="0">
                <a:latin typeface="Arial"/>
              </a:rPr>
              <a:t> </a:t>
            </a:r>
            <a:r>
              <a:rPr lang="vi-VN" sz="1300" dirty="0" err="1">
                <a:latin typeface="Arial"/>
              </a:rPr>
              <a:t>station</a:t>
            </a:r>
            <a:r>
              <a:rPr lang="vi-VN" sz="1300" dirty="0">
                <a:latin typeface="Arial"/>
              </a:rPr>
              <a:t> </a:t>
            </a:r>
            <a:r>
              <a:rPr lang="vi-VN" sz="1300" dirty="0" err="1">
                <a:latin typeface="Arial"/>
              </a:rPr>
              <a:t>code</a:t>
            </a:r>
            <a:r>
              <a:rPr lang="vi-VN" sz="1300" dirty="0">
                <a:latin typeface="Arial"/>
              </a:rPr>
              <a:t>: S09A-SPI-1</a:t>
            </a:r>
          </a:p>
          <a:p>
            <a:pPr marL="742950" lvl="1" indent="-285750">
              <a:buFont typeface="Arial" panose="020B0604020202020204" pitchFamily="34" charset="0"/>
              <a:buChar char="•"/>
              <a:defRPr/>
            </a:pPr>
            <a:r>
              <a:rPr lang="vi-VN" sz="1300" dirty="0" err="1">
                <a:latin typeface="Arial"/>
              </a:rPr>
              <a:t>Scan</a:t>
            </a:r>
            <a:r>
              <a:rPr lang="vi-VN" sz="1300" dirty="0">
                <a:latin typeface="Arial"/>
              </a:rPr>
              <a:t> SN: M1259480001B44460098091</a:t>
            </a:r>
          </a:p>
        </p:txBody>
      </p:sp>
    </p:spTree>
    <p:extLst>
      <p:ext uri="{BB962C8B-B14F-4D97-AF65-F5344CB8AC3E}">
        <p14:creationId xmlns:p14="http://schemas.microsoft.com/office/powerpoint/2010/main" val="7399825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8E66485-7B87-4E1A-B71C-C3817D1E967B}"/>
              </a:ext>
            </a:extLst>
          </p:cNvPr>
          <p:cNvSpPr txBox="1">
            <a:spLocks/>
          </p:cNvSpPr>
          <p:nvPr/>
        </p:nvSpPr>
        <p:spPr>
          <a:xfrm>
            <a:off x="558977" y="947739"/>
            <a:ext cx="9766300" cy="404085"/>
          </a:xfrm>
          <a:prstGeom prst="rect">
            <a:avLst/>
          </a:prstGeom>
        </p:spPr>
        <p:txBody>
          <a:bodyPr/>
          <a:lstStyle>
            <a:lvl1pPr algn="l" defTabSz="914400" rtl="0" eaLnBrk="1" latinLnBrk="0" hangingPunct="1">
              <a:lnSpc>
                <a:spcPct val="90000"/>
              </a:lnSpc>
              <a:spcBef>
                <a:spcPct val="0"/>
              </a:spcBef>
              <a:buNone/>
              <a:defRPr sz="2400" kern="1200">
                <a:solidFill>
                  <a:schemeClr val="accent2">
                    <a:lumMod val="75000"/>
                  </a:schemeClr>
                </a:solidFill>
                <a:latin typeface="Arial" panose="020B0604020202020204" pitchFamily="34" charset="0"/>
                <a:ea typeface="+mj-ea"/>
                <a:cs typeface="Arial" panose="020B0604020202020204" pitchFamily="34" charset="0"/>
              </a:defRPr>
            </a:lvl1pPr>
          </a:lstStyle>
          <a:p>
            <a:r>
              <a:rPr lang="vi-VN" dirty="0" err="1"/>
              <a:t>Scan</a:t>
            </a:r>
            <a:r>
              <a:rPr lang="vi-VN" dirty="0"/>
              <a:t> SPI-1</a:t>
            </a:r>
            <a:endParaRPr lang="en-US" dirty="0"/>
          </a:p>
        </p:txBody>
      </p:sp>
      <p:pic>
        <p:nvPicPr>
          <p:cNvPr id="5" name="Picture 4">
            <a:extLst>
              <a:ext uri="{FF2B5EF4-FFF2-40B4-BE49-F238E27FC236}">
                <a16:creationId xmlns:a16="http://schemas.microsoft.com/office/drawing/2014/main" id="{3530C5D9-35AC-47D6-913A-B11445993AC2}"/>
              </a:ext>
            </a:extLst>
          </p:cNvPr>
          <p:cNvPicPr>
            <a:picLocks noChangeAspect="1"/>
          </p:cNvPicPr>
          <p:nvPr/>
        </p:nvPicPr>
        <p:blipFill>
          <a:blip r:embed="rId2"/>
          <a:stretch>
            <a:fillRect/>
          </a:stretch>
        </p:blipFill>
        <p:spPr>
          <a:xfrm>
            <a:off x="0" y="1716055"/>
            <a:ext cx="7944959" cy="1095528"/>
          </a:xfrm>
          <a:prstGeom prst="rect">
            <a:avLst/>
          </a:prstGeom>
        </p:spPr>
      </p:pic>
      <p:pic>
        <p:nvPicPr>
          <p:cNvPr id="7" name="Picture 6">
            <a:extLst>
              <a:ext uri="{FF2B5EF4-FFF2-40B4-BE49-F238E27FC236}">
                <a16:creationId xmlns:a16="http://schemas.microsoft.com/office/drawing/2014/main" id="{23B41CCD-AE9E-49F9-B66D-88C7803B7DED}"/>
              </a:ext>
            </a:extLst>
          </p:cNvPr>
          <p:cNvPicPr>
            <a:picLocks noChangeAspect="1"/>
          </p:cNvPicPr>
          <p:nvPr/>
        </p:nvPicPr>
        <p:blipFill>
          <a:blip r:embed="rId3"/>
          <a:stretch>
            <a:fillRect/>
          </a:stretch>
        </p:blipFill>
        <p:spPr>
          <a:xfrm>
            <a:off x="0" y="3200302"/>
            <a:ext cx="8440328" cy="2505425"/>
          </a:xfrm>
          <a:prstGeom prst="rect">
            <a:avLst/>
          </a:prstGeom>
        </p:spPr>
      </p:pic>
      <p:sp>
        <p:nvSpPr>
          <p:cNvPr id="8" name="TextBox 7">
            <a:extLst>
              <a:ext uri="{FF2B5EF4-FFF2-40B4-BE49-F238E27FC236}">
                <a16:creationId xmlns:a16="http://schemas.microsoft.com/office/drawing/2014/main" id="{A234F3AF-BFA9-466D-A5D6-597E94346EDF}"/>
              </a:ext>
            </a:extLst>
          </p:cNvPr>
          <p:cNvSpPr txBox="1"/>
          <p:nvPr/>
        </p:nvSpPr>
        <p:spPr>
          <a:xfrm>
            <a:off x="8037985" y="1912543"/>
            <a:ext cx="4249266" cy="492443"/>
          </a:xfrm>
          <a:prstGeom prst="rect">
            <a:avLst/>
          </a:prstGeom>
          <a:noFill/>
        </p:spPr>
        <p:txBody>
          <a:bodyPr wrap="square">
            <a:spAutoFit/>
          </a:bodyPr>
          <a:lstStyle/>
          <a:p>
            <a:pPr marL="285750" indent="-285750">
              <a:buFontTx/>
              <a:buChar char="-"/>
              <a:defRPr/>
            </a:pPr>
            <a:r>
              <a:rPr lang="vi-VN" sz="1300" dirty="0">
                <a:latin typeface="Arial"/>
              </a:rPr>
              <a:t>Sau khi </a:t>
            </a:r>
            <a:r>
              <a:rPr lang="vi-VN" sz="1300" dirty="0" err="1">
                <a:latin typeface="Arial"/>
              </a:rPr>
              <a:t>pass</a:t>
            </a:r>
            <a:r>
              <a:rPr lang="vi-VN" sz="1300" dirty="0">
                <a:latin typeface="Arial"/>
              </a:rPr>
              <a:t> </a:t>
            </a:r>
            <a:r>
              <a:rPr lang="vi-VN" sz="1300" dirty="0" err="1">
                <a:latin typeface="Arial"/>
              </a:rPr>
              <a:t>trạm</a:t>
            </a:r>
            <a:r>
              <a:rPr lang="vi-VN" sz="1300" dirty="0">
                <a:latin typeface="Arial"/>
              </a:rPr>
              <a:t> SPI-1, </a:t>
            </a:r>
            <a:r>
              <a:rPr lang="vi-VN" sz="1300" dirty="0" err="1">
                <a:latin typeface="Arial"/>
              </a:rPr>
              <a:t>hệ</a:t>
            </a:r>
            <a:r>
              <a:rPr lang="vi-VN" sz="1300" dirty="0">
                <a:latin typeface="Arial"/>
              </a:rPr>
              <a:t> </a:t>
            </a:r>
            <a:r>
              <a:rPr lang="vi-VN" sz="1300" dirty="0" err="1">
                <a:latin typeface="Arial"/>
              </a:rPr>
              <a:t>thống</a:t>
            </a:r>
            <a:r>
              <a:rPr lang="vi-VN" sz="1300" dirty="0">
                <a:latin typeface="Arial"/>
              </a:rPr>
              <a:t> </a:t>
            </a:r>
            <a:r>
              <a:rPr lang="vi-VN" sz="1300" dirty="0" err="1">
                <a:latin typeface="Arial"/>
              </a:rPr>
              <a:t>insert</a:t>
            </a:r>
            <a:r>
              <a:rPr lang="vi-VN" sz="1300" dirty="0">
                <a:latin typeface="Arial"/>
              </a:rPr>
              <a:t> thêm 1 dông </a:t>
            </a:r>
            <a:r>
              <a:rPr lang="vi-VN" sz="1300" dirty="0" err="1">
                <a:latin typeface="Arial"/>
              </a:rPr>
              <a:t>vào</a:t>
            </a:r>
            <a:r>
              <a:rPr lang="vi-VN" sz="1300" dirty="0">
                <a:latin typeface="Arial"/>
              </a:rPr>
              <a:t> </a:t>
            </a:r>
            <a:r>
              <a:rPr lang="vi-VN" sz="1300" dirty="0" err="1">
                <a:latin typeface="Arial"/>
              </a:rPr>
              <a:t>bảng</a:t>
            </a:r>
            <a:r>
              <a:rPr lang="vi-VN" sz="1300" dirty="0">
                <a:latin typeface="Arial"/>
              </a:rPr>
              <a:t> </a:t>
            </a:r>
            <a:r>
              <a:rPr lang="vi-VN" sz="1300" dirty="0" err="1">
                <a:latin typeface="Arial"/>
              </a:rPr>
              <a:t>mes.mes_sn_detail</a:t>
            </a:r>
            <a:endParaRPr lang="vi-VN" sz="1300" dirty="0">
              <a:latin typeface="Arial"/>
            </a:endParaRPr>
          </a:p>
        </p:txBody>
      </p:sp>
      <p:sp>
        <p:nvSpPr>
          <p:cNvPr id="9" name="TextBox 8">
            <a:extLst>
              <a:ext uri="{FF2B5EF4-FFF2-40B4-BE49-F238E27FC236}">
                <a16:creationId xmlns:a16="http://schemas.microsoft.com/office/drawing/2014/main" id="{DFC639C3-BD21-437A-AC2B-BC41A8D3CCDB}"/>
              </a:ext>
            </a:extLst>
          </p:cNvPr>
          <p:cNvSpPr txBox="1"/>
          <p:nvPr/>
        </p:nvSpPr>
        <p:spPr>
          <a:xfrm>
            <a:off x="8344784" y="4091065"/>
            <a:ext cx="3635668" cy="492443"/>
          </a:xfrm>
          <a:prstGeom prst="rect">
            <a:avLst/>
          </a:prstGeom>
          <a:noFill/>
        </p:spPr>
        <p:txBody>
          <a:bodyPr wrap="square">
            <a:spAutoFit/>
          </a:bodyPr>
          <a:lstStyle/>
          <a:p>
            <a:pPr marL="285750" indent="-285750">
              <a:buFontTx/>
              <a:buChar char="-"/>
              <a:defRPr/>
            </a:pPr>
            <a:r>
              <a:rPr lang="vi-VN" sz="1300" dirty="0" err="1">
                <a:latin typeface="Arial"/>
              </a:rPr>
              <a:t>Insert</a:t>
            </a:r>
            <a:r>
              <a:rPr lang="vi-VN" sz="1300" dirty="0">
                <a:latin typeface="Arial"/>
              </a:rPr>
              <a:t> thông tin </a:t>
            </a:r>
            <a:r>
              <a:rPr lang="vi-VN" sz="1300" dirty="0" err="1">
                <a:latin typeface="Arial"/>
              </a:rPr>
              <a:t>link</a:t>
            </a:r>
            <a:r>
              <a:rPr lang="vi-VN" sz="1300" dirty="0">
                <a:latin typeface="Arial"/>
              </a:rPr>
              <a:t> </a:t>
            </a:r>
            <a:r>
              <a:rPr lang="vi-VN" sz="1300" dirty="0" err="1">
                <a:latin typeface="Arial"/>
              </a:rPr>
              <a:t>giữa</a:t>
            </a:r>
            <a:r>
              <a:rPr lang="vi-VN" sz="1300" dirty="0">
                <a:latin typeface="Arial"/>
              </a:rPr>
              <a:t> PKGID </a:t>
            </a:r>
            <a:r>
              <a:rPr lang="vi-VN" sz="1300" dirty="0" err="1">
                <a:latin typeface="Arial"/>
              </a:rPr>
              <a:t>và</a:t>
            </a:r>
            <a:r>
              <a:rPr lang="vi-VN" sz="1300" dirty="0">
                <a:latin typeface="Arial"/>
              </a:rPr>
              <a:t> SN </a:t>
            </a:r>
            <a:r>
              <a:rPr lang="vi-VN" sz="1300" dirty="0" err="1">
                <a:latin typeface="Arial"/>
              </a:rPr>
              <a:t>vào</a:t>
            </a:r>
            <a:r>
              <a:rPr lang="vi-VN" sz="1300" dirty="0">
                <a:latin typeface="Arial"/>
              </a:rPr>
              <a:t> </a:t>
            </a:r>
            <a:r>
              <a:rPr lang="vi-VN" sz="1300" dirty="0" err="1">
                <a:latin typeface="Arial"/>
              </a:rPr>
              <a:t>bảng</a:t>
            </a:r>
            <a:r>
              <a:rPr lang="vi-VN" sz="1300" dirty="0">
                <a:latin typeface="Arial"/>
              </a:rPr>
              <a:t> </a:t>
            </a:r>
            <a:r>
              <a:rPr lang="vi-VN" sz="1300" dirty="0" err="1">
                <a:latin typeface="Arial"/>
              </a:rPr>
              <a:t>mes.sn_pkg_link</a:t>
            </a:r>
            <a:endParaRPr lang="vi-VN" sz="1300" dirty="0">
              <a:latin typeface="Arial"/>
            </a:endParaRPr>
          </a:p>
        </p:txBody>
      </p:sp>
    </p:spTree>
    <p:extLst>
      <p:ext uri="{BB962C8B-B14F-4D97-AF65-F5344CB8AC3E}">
        <p14:creationId xmlns:p14="http://schemas.microsoft.com/office/powerpoint/2010/main" val="5585001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BC35E-CCF7-4B3E-A3D1-BCD32E9BBD8D}"/>
              </a:ext>
            </a:extLst>
          </p:cNvPr>
          <p:cNvSpPr>
            <a:spLocks noGrp="1"/>
          </p:cNvSpPr>
          <p:nvPr>
            <p:ph type="title"/>
          </p:nvPr>
        </p:nvSpPr>
        <p:spPr/>
        <p:txBody>
          <a:bodyPr/>
          <a:lstStyle/>
          <a:p>
            <a:r>
              <a:rPr lang="en-US" dirty="0"/>
              <a:t>Scan AOI-1BR</a:t>
            </a:r>
          </a:p>
        </p:txBody>
      </p:sp>
      <p:pic>
        <p:nvPicPr>
          <p:cNvPr id="4" name="Picture 3">
            <a:extLst>
              <a:ext uri="{FF2B5EF4-FFF2-40B4-BE49-F238E27FC236}">
                <a16:creationId xmlns:a16="http://schemas.microsoft.com/office/drawing/2014/main" id="{88BC3BD2-821C-4E9E-87F7-D96FECA21F67}"/>
              </a:ext>
            </a:extLst>
          </p:cNvPr>
          <p:cNvPicPr>
            <a:picLocks noChangeAspect="1"/>
          </p:cNvPicPr>
          <p:nvPr/>
        </p:nvPicPr>
        <p:blipFill>
          <a:blip r:embed="rId2"/>
          <a:stretch>
            <a:fillRect/>
          </a:stretch>
        </p:blipFill>
        <p:spPr>
          <a:xfrm>
            <a:off x="0" y="1348291"/>
            <a:ext cx="8858250" cy="3242759"/>
          </a:xfrm>
          <a:prstGeom prst="rect">
            <a:avLst/>
          </a:prstGeom>
        </p:spPr>
      </p:pic>
      <p:pic>
        <p:nvPicPr>
          <p:cNvPr id="6" name="Picture 5">
            <a:extLst>
              <a:ext uri="{FF2B5EF4-FFF2-40B4-BE49-F238E27FC236}">
                <a16:creationId xmlns:a16="http://schemas.microsoft.com/office/drawing/2014/main" id="{3CC05234-1645-4621-8D10-B2DA3756C11B}"/>
              </a:ext>
            </a:extLst>
          </p:cNvPr>
          <p:cNvPicPr>
            <a:picLocks noChangeAspect="1"/>
          </p:cNvPicPr>
          <p:nvPr/>
        </p:nvPicPr>
        <p:blipFill>
          <a:blip r:embed="rId3"/>
          <a:stretch>
            <a:fillRect/>
          </a:stretch>
        </p:blipFill>
        <p:spPr>
          <a:xfrm>
            <a:off x="0" y="4789672"/>
            <a:ext cx="11688806" cy="1305107"/>
          </a:xfrm>
          <a:prstGeom prst="rect">
            <a:avLst/>
          </a:prstGeom>
        </p:spPr>
      </p:pic>
      <p:sp>
        <p:nvSpPr>
          <p:cNvPr id="7" name="TextBox 6">
            <a:extLst>
              <a:ext uri="{FF2B5EF4-FFF2-40B4-BE49-F238E27FC236}">
                <a16:creationId xmlns:a16="http://schemas.microsoft.com/office/drawing/2014/main" id="{FDCD9F51-9FA9-43EE-8C98-1A62B57E0EEA}"/>
              </a:ext>
            </a:extLst>
          </p:cNvPr>
          <p:cNvSpPr txBox="1"/>
          <p:nvPr/>
        </p:nvSpPr>
        <p:spPr>
          <a:xfrm>
            <a:off x="8858250" y="1406127"/>
            <a:ext cx="3286126" cy="692497"/>
          </a:xfrm>
          <a:prstGeom prst="rect">
            <a:avLst/>
          </a:prstGeom>
          <a:noFill/>
        </p:spPr>
        <p:txBody>
          <a:bodyPr wrap="square">
            <a:spAutoFit/>
          </a:bodyPr>
          <a:lstStyle/>
          <a:p>
            <a:pPr marL="285750" indent="-285750">
              <a:buFontTx/>
              <a:buChar char="-"/>
              <a:defRPr/>
            </a:pPr>
            <a:r>
              <a:rPr lang="vi-VN" sz="1300" dirty="0">
                <a:latin typeface="Arial"/>
              </a:rPr>
              <a:t>Sau khi </a:t>
            </a:r>
            <a:r>
              <a:rPr lang="vi-VN" sz="1300" dirty="0" err="1">
                <a:latin typeface="Arial"/>
              </a:rPr>
              <a:t>pass</a:t>
            </a:r>
            <a:r>
              <a:rPr lang="vi-VN" sz="1300" dirty="0">
                <a:latin typeface="Arial"/>
              </a:rPr>
              <a:t> </a:t>
            </a:r>
            <a:r>
              <a:rPr lang="vi-VN" sz="1300" dirty="0" err="1">
                <a:latin typeface="Arial"/>
              </a:rPr>
              <a:t>trạm</a:t>
            </a:r>
            <a:r>
              <a:rPr lang="en-US" sz="1300" dirty="0">
                <a:latin typeface="Arial"/>
              </a:rPr>
              <a:t> AOI-1BR</a:t>
            </a:r>
            <a:r>
              <a:rPr lang="vi-VN" sz="1300" dirty="0">
                <a:latin typeface="Arial"/>
              </a:rPr>
              <a:t> , </a:t>
            </a:r>
            <a:r>
              <a:rPr lang="vi-VN" sz="1300" dirty="0" err="1">
                <a:latin typeface="Arial"/>
              </a:rPr>
              <a:t>hệ</a:t>
            </a:r>
            <a:r>
              <a:rPr lang="vi-VN" sz="1300" dirty="0">
                <a:latin typeface="Arial"/>
              </a:rPr>
              <a:t> </a:t>
            </a:r>
            <a:r>
              <a:rPr lang="vi-VN" sz="1300" dirty="0" err="1">
                <a:latin typeface="Arial"/>
              </a:rPr>
              <a:t>thống</a:t>
            </a:r>
            <a:r>
              <a:rPr lang="vi-VN" sz="1300" dirty="0">
                <a:latin typeface="Arial"/>
              </a:rPr>
              <a:t> </a:t>
            </a:r>
            <a:r>
              <a:rPr lang="vi-VN" sz="1300" dirty="0" err="1">
                <a:latin typeface="Arial"/>
              </a:rPr>
              <a:t>insert</a:t>
            </a:r>
            <a:r>
              <a:rPr lang="vi-VN" sz="1300" dirty="0">
                <a:latin typeface="Arial"/>
              </a:rPr>
              <a:t> thêm 1 dông </a:t>
            </a:r>
            <a:r>
              <a:rPr lang="vi-VN" sz="1300" dirty="0" err="1">
                <a:latin typeface="Arial"/>
              </a:rPr>
              <a:t>vào</a:t>
            </a:r>
            <a:r>
              <a:rPr lang="vi-VN" sz="1300" dirty="0">
                <a:latin typeface="Arial"/>
              </a:rPr>
              <a:t> </a:t>
            </a:r>
            <a:r>
              <a:rPr lang="vi-VN" sz="1300" dirty="0" err="1">
                <a:latin typeface="Arial"/>
              </a:rPr>
              <a:t>bảng</a:t>
            </a:r>
            <a:r>
              <a:rPr lang="vi-VN" sz="1300" dirty="0">
                <a:latin typeface="Arial"/>
              </a:rPr>
              <a:t> </a:t>
            </a:r>
            <a:r>
              <a:rPr lang="vi-VN" sz="1300" dirty="0" err="1">
                <a:latin typeface="Arial"/>
              </a:rPr>
              <a:t>mes.mes_sn_detail</a:t>
            </a:r>
            <a:endParaRPr lang="vi-VN" sz="1300" dirty="0">
              <a:latin typeface="Arial"/>
            </a:endParaRPr>
          </a:p>
        </p:txBody>
      </p:sp>
    </p:spTree>
    <p:extLst>
      <p:ext uri="{BB962C8B-B14F-4D97-AF65-F5344CB8AC3E}">
        <p14:creationId xmlns:p14="http://schemas.microsoft.com/office/powerpoint/2010/main" val="1746642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7D81C42-7B9E-4543-A3A9-E798A77C2E83}"/>
              </a:ext>
            </a:extLst>
          </p:cNvPr>
          <p:cNvPicPr>
            <a:picLocks noChangeAspect="1"/>
          </p:cNvPicPr>
          <p:nvPr/>
        </p:nvPicPr>
        <p:blipFill>
          <a:blip r:embed="rId2"/>
          <a:stretch>
            <a:fillRect/>
          </a:stretch>
        </p:blipFill>
        <p:spPr>
          <a:xfrm>
            <a:off x="0" y="1624834"/>
            <a:ext cx="8867775" cy="2941582"/>
          </a:xfrm>
          <a:prstGeom prst="rect">
            <a:avLst/>
          </a:prstGeom>
        </p:spPr>
      </p:pic>
      <p:sp>
        <p:nvSpPr>
          <p:cNvPr id="7" name="Title 1">
            <a:extLst>
              <a:ext uri="{FF2B5EF4-FFF2-40B4-BE49-F238E27FC236}">
                <a16:creationId xmlns:a16="http://schemas.microsoft.com/office/drawing/2014/main" id="{432351BF-9AEA-4B6C-A4A7-CC3E00148491}"/>
              </a:ext>
            </a:extLst>
          </p:cNvPr>
          <p:cNvSpPr>
            <a:spLocks noGrp="1"/>
          </p:cNvSpPr>
          <p:nvPr>
            <p:ph type="title"/>
          </p:nvPr>
        </p:nvSpPr>
        <p:spPr>
          <a:xfrm>
            <a:off x="560581" y="978219"/>
            <a:ext cx="9766300" cy="404085"/>
          </a:xfrm>
        </p:spPr>
        <p:txBody>
          <a:bodyPr/>
          <a:lstStyle/>
          <a:p>
            <a:r>
              <a:rPr lang="en-US" dirty="0"/>
              <a:t>Scan VI-1BR</a:t>
            </a:r>
          </a:p>
        </p:txBody>
      </p:sp>
      <p:sp>
        <p:nvSpPr>
          <p:cNvPr id="9" name="TextBox 8">
            <a:extLst>
              <a:ext uri="{FF2B5EF4-FFF2-40B4-BE49-F238E27FC236}">
                <a16:creationId xmlns:a16="http://schemas.microsoft.com/office/drawing/2014/main" id="{440B0723-A131-498A-91C4-560D5ACC37F0}"/>
              </a:ext>
            </a:extLst>
          </p:cNvPr>
          <p:cNvSpPr txBox="1"/>
          <p:nvPr/>
        </p:nvSpPr>
        <p:spPr>
          <a:xfrm>
            <a:off x="8905874" y="1624834"/>
            <a:ext cx="3286126" cy="892552"/>
          </a:xfrm>
          <a:prstGeom prst="rect">
            <a:avLst/>
          </a:prstGeom>
          <a:noFill/>
        </p:spPr>
        <p:txBody>
          <a:bodyPr wrap="square">
            <a:spAutoFit/>
          </a:bodyPr>
          <a:lstStyle/>
          <a:p>
            <a:pPr marL="285750" indent="-285750">
              <a:buFontTx/>
              <a:buChar char="-"/>
              <a:defRPr/>
            </a:pPr>
            <a:r>
              <a:rPr lang="vi-VN" sz="1300" dirty="0">
                <a:latin typeface="Arial"/>
              </a:rPr>
              <a:t>Sau khi </a:t>
            </a:r>
            <a:r>
              <a:rPr lang="vi-VN" sz="1300" dirty="0" err="1">
                <a:latin typeface="Arial"/>
              </a:rPr>
              <a:t>pass</a:t>
            </a:r>
            <a:r>
              <a:rPr lang="vi-VN" sz="1300" dirty="0">
                <a:latin typeface="Arial"/>
              </a:rPr>
              <a:t> </a:t>
            </a:r>
            <a:r>
              <a:rPr lang="vi-VN" sz="1300" dirty="0" err="1">
                <a:latin typeface="Arial"/>
              </a:rPr>
              <a:t>trạm</a:t>
            </a:r>
            <a:r>
              <a:rPr lang="en-US" sz="1300" dirty="0">
                <a:latin typeface="Arial"/>
              </a:rPr>
              <a:t> VI-1BR</a:t>
            </a:r>
            <a:r>
              <a:rPr lang="vi-VN" sz="1300" dirty="0">
                <a:latin typeface="Arial"/>
              </a:rPr>
              <a:t> , </a:t>
            </a:r>
            <a:r>
              <a:rPr lang="vi-VN" sz="1300" dirty="0" err="1">
                <a:latin typeface="Arial"/>
              </a:rPr>
              <a:t>hệ</a:t>
            </a:r>
            <a:r>
              <a:rPr lang="vi-VN" sz="1300" dirty="0">
                <a:latin typeface="Arial"/>
              </a:rPr>
              <a:t> </a:t>
            </a:r>
            <a:r>
              <a:rPr lang="vi-VN" sz="1300" dirty="0" err="1">
                <a:latin typeface="Arial"/>
              </a:rPr>
              <a:t>thống</a:t>
            </a:r>
            <a:r>
              <a:rPr lang="vi-VN" sz="1300" dirty="0">
                <a:latin typeface="Arial"/>
              </a:rPr>
              <a:t> </a:t>
            </a:r>
            <a:r>
              <a:rPr lang="vi-VN" sz="1300" dirty="0" err="1">
                <a:latin typeface="Arial"/>
              </a:rPr>
              <a:t>insert</a:t>
            </a:r>
            <a:r>
              <a:rPr lang="vi-VN" sz="1300" dirty="0">
                <a:latin typeface="Arial"/>
              </a:rPr>
              <a:t> thêm 1 dông </a:t>
            </a:r>
            <a:r>
              <a:rPr lang="vi-VN" sz="1300" dirty="0" err="1">
                <a:latin typeface="Arial"/>
              </a:rPr>
              <a:t>vào</a:t>
            </a:r>
            <a:r>
              <a:rPr lang="vi-VN" sz="1300" dirty="0">
                <a:latin typeface="Arial"/>
              </a:rPr>
              <a:t> </a:t>
            </a:r>
            <a:r>
              <a:rPr lang="vi-VN" sz="1300" dirty="0" err="1">
                <a:latin typeface="Arial"/>
              </a:rPr>
              <a:t>bảng</a:t>
            </a:r>
            <a:r>
              <a:rPr lang="vi-VN" sz="1300" dirty="0">
                <a:latin typeface="Arial"/>
              </a:rPr>
              <a:t> </a:t>
            </a:r>
            <a:r>
              <a:rPr lang="vi-VN" sz="1300" dirty="0" err="1">
                <a:latin typeface="Arial"/>
              </a:rPr>
              <a:t>mes.mes_sn_detail</a:t>
            </a:r>
            <a:r>
              <a:rPr lang="en-US" sz="1300" dirty="0">
                <a:latin typeface="Arial"/>
              </a:rPr>
              <a:t> </a:t>
            </a:r>
            <a:r>
              <a:rPr lang="vi-VN" sz="1300" dirty="0">
                <a:latin typeface="Arial"/>
              </a:rPr>
              <a:t>tương </a:t>
            </a:r>
            <a:r>
              <a:rPr lang="vi-VN" sz="1300" dirty="0" err="1">
                <a:latin typeface="Arial"/>
              </a:rPr>
              <a:t>tự</a:t>
            </a:r>
            <a:r>
              <a:rPr lang="vi-VN" sz="1300" dirty="0">
                <a:latin typeface="Arial"/>
              </a:rPr>
              <a:t> như </a:t>
            </a:r>
            <a:r>
              <a:rPr lang="vi-VN" sz="1300" dirty="0" err="1">
                <a:latin typeface="Arial"/>
              </a:rPr>
              <a:t>các</a:t>
            </a:r>
            <a:r>
              <a:rPr lang="vi-VN" sz="1300" dirty="0">
                <a:latin typeface="Arial"/>
              </a:rPr>
              <a:t> </a:t>
            </a:r>
            <a:r>
              <a:rPr lang="vi-VN" sz="1300" dirty="0" err="1">
                <a:latin typeface="Arial"/>
              </a:rPr>
              <a:t>trạm</a:t>
            </a:r>
            <a:r>
              <a:rPr lang="vi-VN" sz="1300" dirty="0">
                <a:latin typeface="Arial"/>
              </a:rPr>
              <a:t> trên</a:t>
            </a:r>
          </a:p>
        </p:txBody>
      </p:sp>
    </p:spTree>
    <p:extLst>
      <p:ext uri="{BB962C8B-B14F-4D97-AF65-F5344CB8AC3E}">
        <p14:creationId xmlns:p14="http://schemas.microsoft.com/office/powerpoint/2010/main" val="36824755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0C872F-56A8-4270-BEFE-81BD3F753F86}"/>
              </a:ext>
            </a:extLst>
          </p:cNvPr>
          <p:cNvPicPr>
            <a:picLocks noChangeAspect="1"/>
          </p:cNvPicPr>
          <p:nvPr/>
        </p:nvPicPr>
        <p:blipFill>
          <a:blip r:embed="rId2"/>
          <a:stretch>
            <a:fillRect/>
          </a:stretch>
        </p:blipFill>
        <p:spPr>
          <a:xfrm>
            <a:off x="0" y="1295882"/>
            <a:ext cx="8801100" cy="3447086"/>
          </a:xfrm>
          <a:prstGeom prst="rect">
            <a:avLst/>
          </a:prstGeom>
        </p:spPr>
      </p:pic>
      <p:sp>
        <p:nvSpPr>
          <p:cNvPr id="5" name="Title 1">
            <a:extLst>
              <a:ext uri="{FF2B5EF4-FFF2-40B4-BE49-F238E27FC236}">
                <a16:creationId xmlns:a16="http://schemas.microsoft.com/office/drawing/2014/main" id="{23A5E844-FC98-4F51-BBC4-3B0763445952}"/>
              </a:ext>
            </a:extLst>
          </p:cNvPr>
          <p:cNvSpPr txBox="1">
            <a:spLocks/>
          </p:cNvSpPr>
          <p:nvPr/>
        </p:nvSpPr>
        <p:spPr>
          <a:xfrm>
            <a:off x="558977" y="947739"/>
            <a:ext cx="9766300" cy="404085"/>
          </a:xfrm>
          <a:prstGeom prst="rect">
            <a:avLst/>
          </a:prstGeom>
        </p:spPr>
        <p:txBody>
          <a:bodyPr/>
          <a:lstStyle>
            <a:lvl1pPr algn="l" defTabSz="914400" rtl="0" eaLnBrk="1" latinLnBrk="0" hangingPunct="1">
              <a:lnSpc>
                <a:spcPct val="90000"/>
              </a:lnSpc>
              <a:spcBef>
                <a:spcPct val="0"/>
              </a:spcBef>
              <a:buNone/>
              <a:defRPr sz="2400" kern="1200">
                <a:solidFill>
                  <a:schemeClr val="accent2">
                    <a:lumMod val="75000"/>
                  </a:schemeClr>
                </a:solidFill>
                <a:latin typeface="Arial" panose="020B0604020202020204" pitchFamily="34" charset="0"/>
                <a:ea typeface="+mj-ea"/>
                <a:cs typeface="Arial" panose="020B0604020202020204" pitchFamily="34" charset="0"/>
              </a:defRPr>
            </a:lvl1pPr>
          </a:lstStyle>
          <a:p>
            <a:r>
              <a:rPr lang="vi-VN" dirty="0" err="1"/>
              <a:t>Scan</a:t>
            </a:r>
            <a:r>
              <a:rPr lang="vi-VN" dirty="0"/>
              <a:t> </a:t>
            </a:r>
            <a:r>
              <a:rPr lang="en-US" dirty="0"/>
              <a:t>AOI-1AR</a:t>
            </a:r>
          </a:p>
        </p:txBody>
      </p:sp>
      <p:sp>
        <p:nvSpPr>
          <p:cNvPr id="6" name="TextBox 5">
            <a:extLst>
              <a:ext uri="{FF2B5EF4-FFF2-40B4-BE49-F238E27FC236}">
                <a16:creationId xmlns:a16="http://schemas.microsoft.com/office/drawing/2014/main" id="{E7F73493-76FB-4FA6-88B9-FAFA1992D33D}"/>
              </a:ext>
            </a:extLst>
          </p:cNvPr>
          <p:cNvSpPr txBox="1"/>
          <p:nvPr/>
        </p:nvSpPr>
        <p:spPr>
          <a:xfrm>
            <a:off x="8801100" y="1351824"/>
            <a:ext cx="3286126" cy="892552"/>
          </a:xfrm>
          <a:prstGeom prst="rect">
            <a:avLst/>
          </a:prstGeom>
          <a:noFill/>
        </p:spPr>
        <p:txBody>
          <a:bodyPr wrap="square">
            <a:spAutoFit/>
          </a:bodyPr>
          <a:lstStyle/>
          <a:p>
            <a:pPr marL="285750" indent="-285750">
              <a:buFontTx/>
              <a:buChar char="-"/>
              <a:defRPr/>
            </a:pPr>
            <a:r>
              <a:rPr lang="vi-VN" sz="1300" dirty="0">
                <a:latin typeface="Arial"/>
              </a:rPr>
              <a:t>Sau khi </a:t>
            </a:r>
            <a:r>
              <a:rPr lang="vi-VN" sz="1300" dirty="0" err="1">
                <a:latin typeface="Arial"/>
              </a:rPr>
              <a:t>pass</a:t>
            </a:r>
            <a:r>
              <a:rPr lang="vi-VN" sz="1300" dirty="0">
                <a:latin typeface="Arial"/>
              </a:rPr>
              <a:t> </a:t>
            </a:r>
            <a:r>
              <a:rPr lang="vi-VN" sz="1300" dirty="0" err="1">
                <a:latin typeface="Arial"/>
              </a:rPr>
              <a:t>trạm</a:t>
            </a:r>
            <a:r>
              <a:rPr lang="en-US" sz="1300" dirty="0">
                <a:latin typeface="Arial"/>
              </a:rPr>
              <a:t> </a:t>
            </a:r>
            <a:r>
              <a:rPr lang="vi-VN" sz="1300" dirty="0">
                <a:latin typeface="Arial"/>
              </a:rPr>
              <a:t>AOI</a:t>
            </a:r>
            <a:r>
              <a:rPr lang="en-US" sz="1300" dirty="0">
                <a:latin typeface="Arial"/>
              </a:rPr>
              <a:t>-</a:t>
            </a:r>
            <a:r>
              <a:rPr lang="vi-VN" sz="1300" dirty="0">
                <a:latin typeface="Arial"/>
              </a:rPr>
              <a:t>1A</a:t>
            </a:r>
            <a:r>
              <a:rPr lang="en-US" sz="1300" dirty="0">
                <a:latin typeface="Arial"/>
              </a:rPr>
              <a:t>R</a:t>
            </a:r>
            <a:r>
              <a:rPr lang="vi-VN" sz="1300" dirty="0">
                <a:latin typeface="Arial"/>
              </a:rPr>
              <a:t> , </a:t>
            </a:r>
            <a:r>
              <a:rPr lang="vi-VN" sz="1300" dirty="0" err="1">
                <a:latin typeface="Arial"/>
              </a:rPr>
              <a:t>hệ</a:t>
            </a:r>
            <a:r>
              <a:rPr lang="vi-VN" sz="1300" dirty="0">
                <a:latin typeface="Arial"/>
              </a:rPr>
              <a:t> </a:t>
            </a:r>
            <a:r>
              <a:rPr lang="vi-VN" sz="1300" dirty="0" err="1">
                <a:latin typeface="Arial"/>
              </a:rPr>
              <a:t>thống</a:t>
            </a:r>
            <a:r>
              <a:rPr lang="vi-VN" sz="1300" dirty="0">
                <a:latin typeface="Arial"/>
              </a:rPr>
              <a:t> </a:t>
            </a:r>
            <a:r>
              <a:rPr lang="vi-VN" sz="1300" dirty="0" err="1">
                <a:latin typeface="Arial"/>
              </a:rPr>
              <a:t>insert</a:t>
            </a:r>
            <a:r>
              <a:rPr lang="vi-VN" sz="1300" dirty="0">
                <a:latin typeface="Arial"/>
              </a:rPr>
              <a:t> thêm 1 dông </a:t>
            </a:r>
            <a:r>
              <a:rPr lang="vi-VN" sz="1300" dirty="0" err="1">
                <a:latin typeface="Arial"/>
              </a:rPr>
              <a:t>vào</a:t>
            </a:r>
            <a:r>
              <a:rPr lang="vi-VN" sz="1300" dirty="0">
                <a:latin typeface="Arial"/>
              </a:rPr>
              <a:t> </a:t>
            </a:r>
            <a:r>
              <a:rPr lang="vi-VN" sz="1300" dirty="0" err="1">
                <a:latin typeface="Arial"/>
              </a:rPr>
              <a:t>bảng</a:t>
            </a:r>
            <a:r>
              <a:rPr lang="vi-VN" sz="1300" dirty="0">
                <a:latin typeface="Arial"/>
              </a:rPr>
              <a:t> </a:t>
            </a:r>
            <a:r>
              <a:rPr lang="vi-VN" sz="1300" dirty="0" err="1">
                <a:latin typeface="Arial"/>
              </a:rPr>
              <a:t>mes.mes_sn_detail</a:t>
            </a:r>
            <a:r>
              <a:rPr lang="en-US" sz="1300" dirty="0">
                <a:latin typeface="Arial"/>
              </a:rPr>
              <a:t> </a:t>
            </a:r>
            <a:r>
              <a:rPr lang="vi-VN" sz="1300" dirty="0">
                <a:latin typeface="Arial"/>
              </a:rPr>
              <a:t>tương </a:t>
            </a:r>
            <a:r>
              <a:rPr lang="vi-VN" sz="1300" dirty="0" err="1">
                <a:latin typeface="Arial"/>
              </a:rPr>
              <a:t>tự</a:t>
            </a:r>
            <a:r>
              <a:rPr lang="vi-VN" sz="1300" dirty="0">
                <a:latin typeface="Arial"/>
              </a:rPr>
              <a:t> như </a:t>
            </a:r>
            <a:r>
              <a:rPr lang="vi-VN" sz="1300" dirty="0" err="1">
                <a:latin typeface="Arial"/>
              </a:rPr>
              <a:t>các</a:t>
            </a:r>
            <a:r>
              <a:rPr lang="vi-VN" sz="1300" dirty="0">
                <a:latin typeface="Arial"/>
              </a:rPr>
              <a:t> </a:t>
            </a:r>
            <a:r>
              <a:rPr lang="vi-VN" sz="1300" dirty="0" err="1">
                <a:latin typeface="Arial"/>
              </a:rPr>
              <a:t>trạm</a:t>
            </a:r>
            <a:r>
              <a:rPr lang="vi-VN" sz="1300" dirty="0">
                <a:latin typeface="Arial"/>
              </a:rPr>
              <a:t> trên</a:t>
            </a:r>
          </a:p>
        </p:txBody>
      </p:sp>
    </p:spTree>
    <p:extLst>
      <p:ext uri="{BB962C8B-B14F-4D97-AF65-F5344CB8AC3E}">
        <p14:creationId xmlns:p14="http://schemas.microsoft.com/office/powerpoint/2010/main" val="2587471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E395D-E4C2-4BB8-BB1B-330416734928}"/>
              </a:ext>
            </a:extLst>
          </p:cNvPr>
          <p:cNvSpPr>
            <a:spLocks noGrp="1"/>
          </p:cNvSpPr>
          <p:nvPr>
            <p:ph type="title"/>
          </p:nvPr>
        </p:nvSpPr>
        <p:spPr/>
        <p:txBody>
          <a:bodyPr/>
          <a:lstStyle/>
          <a:p>
            <a:r>
              <a:rPr lang="vi-VN" dirty="0"/>
              <a:t>Thêm </a:t>
            </a:r>
            <a:r>
              <a:rPr lang="vi-VN" dirty="0" err="1"/>
              <a:t>mới</a:t>
            </a:r>
            <a:r>
              <a:rPr lang="vi-VN" dirty="0"/>
              <a:t> </a:t>
            </a:r>
            <a:r>
              <a:rPr lang="vi-VN" dirty="0" err="1"/>
              <a:t>loại</a:t>
            </a:r>
            <a:r>
              <a:rPr lang="vi-VN" dirty="0"/>
              <a:t> </a:t>
            </a:r>
            <a:r>
              <a:rPr lang="vi-VN" dirty="0" err="1"/>
              <a:t>thiết</a:t>
            </a:r>
            <a:r>
              <a:rPr lang="vi-VN" dirty="0"/>
              <a:t> </a:t>
            </a:r>
            <a:r>
              <a:rPr lang="vi-VN" dirty="0" err="1"/>
              <a:t>bị</a:t>
            </a:r>
            <a:r>
              <a:rPr lang="vi-VN" dirty="0"/>
              <a:t> </a:t>
            </a:r>
            <a:endParaRPr lang="en-US" dirty="0"/>
          </a:p>
        </p:txBody>
      </p:sp>
      <p:pic>
        <p:nvPicPr>
          <p:cNvPr id="4" name="Picture 3">
            <a:extLst>
              <a:ext uri="{FF2B5EF4-FFF2-40B4-BE49-F238E27FC236}">
                <a16:creationId xmlns:a16="http://schemas.microsoft.com/office/drawing/2014/main" id="{02AEB70E-DCBE-4095-87BF-77A11E49C100}"/>
              </a:ext>
            </a:extLst>
          </p:cNvPr>
          <p:cNvPicPr>
            <a:picLocks noChangeAspect="1"/>
          </p:cNvPicPr>
          <p:nvPr/>
        </p:nvPicPr>
        <p:blipFill>
          <a:blip r:embed="rId3"/>
          <a:stretch>
            <a:fillRect/>
          </a:stretch>
        </p:blipFill>
        <p:spPr>
          <a:xfrm>
            <a:off x="0" y="1382305"/>
            <a:ext cx="7773485" cy="2766183"/>
          </a:xfrm>
          <a:prstGeom prst="rect">
            <a:avLst/>
          </a:prstGeom>
        </p:spPr>
      </p:pic>
      <p:pic>
        <p:nvPicPr>
          <p:cNvPr id="6" name="Picture 5">
            <a:extLst>
              <a:ext uri="{FF2B5EF4-FFF2-40B4-BE49-F238E27FC236}">
                <a16:creationId xmlns:a16="http://schemas.microsoft.com/office/drawing/2014/main" id="{67EF7BF8-1083-42B5-A0DD-C3F9234FB09C}"/>
              </a:ext>
            </a:extLst>
          </p:cNvPr>
          <p:cNvPicPr>
            <a:picLocks noChangeAspect="1"/>
          </p:cNvPicPr>
          <p:nvPr/>
        </p:nvPicPr>
        <p:blipFill>
          <a:blip r:embed="rId4"/>
          <a:stretch>
            <a:fillRect/>
          </a:stretch>
        </p:blipFill>
        <p:spPr>
          <a:xfrm>
            <a:off x="67377" y="4215865"/>
            <a:ext cx="7773485" cy="2233061"/>
          </a:xfrm>
          <a:prstGeom prst="rect">
            <a:avLst/>
          </a:prstGeom>
        </p:spPr>
      </p:pic>
      <p:sp>
        <p:nvSpPr>
          <p:cNvPr id="7" name="文字方塊 7">
            <a:extLst>
              <a:ext uri="{FF2B5EF4-FFF2-40B4-BE49-F238E27FC236}">
                <a16:creationId xmlns:a16="http://schemas.microsoft.com/office/drawing/2014/main" id="{CF6405F2-CA6B-4F44-910B-2E7547326C17}"/>
              </a:ext>
            </a:extLst>
          </p:cNvPr>
          <p:cNvSpPr txBox="1"/>
          <p:nvPr/>
        </p:nvSpPr>
        <p:spPr>
          <a:xfrm>
            <a:off x="7905023" y="1515385"/>
            <a:ext cx="4276325" cy="738664"/>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vi-VN" altLang="zh-CN" sz="1400" b="0" i="0" u="none" strike="noStrike" kern="1200" cap="none" spc="0" normalizeH="0" baseline="0" noProof="0" dirty="0" err="1">
                <a:ln>
                  <a:noFill/>
                </a:ln>
                <a:solidFill>
                  <a:prstClr val="black"/>
                </a:solidFill>
                <a:effectLst/>
                <a:uLnTx/>
                <a:uFillTx/>
                <a:latin typeface="Arial"/>
                <a:cs typeface="+mn-cs"/>
              </a:rPr>
              <a:t>Click</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Add</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và</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điền</a:t>
            </a:r>
            <a:r>
              <a:rPr kumimoji="0" lang="vi-VN" altLang="zh-CN" sz="1400" b="0" i="0" u="none" strike="noStrike" kern="1200" cap="none" spc="0" normalizeH="0" baseline="0" noProof="0" dirty="0">
                <a:ln>
                  <a:noFill/>
                </a:ln>
                <a:solidFill>
                  <a:prstClr val="black"/>
                </a:solidFill>
                <a:effectLst/>
                <a:uLnTx/>
                <a:uFillTx/>
                <a:latin typeface="Arial"/>
                <a:cs typeface="+mn-cs"/>
              </a:rPr>
              <a:t> thông tin </a:t>
            </a:r>
            <a:r>
              <a:rPr kumimoji="0" lang="vi-VN" altLang="zh-CN" sz="1400" b="0" i="0" u="none" strike="noStrike" kern="1200" cap="none" spc="0" normalizeH="0" baseline="0" noProof="0" dirty="0" err="1">
                <a:ln>
                  <a:noFill/>
                </a:ln>
                <a:solidFill>
                  <a:prstClr val="black"/>
                </a:solidFill>
                <a:effectLst/>
                <a:uLnTx/>
                <a:uFillTx/>
                <a:latin typeface="Arial"/>
                <a:cs typeface="+mn-cs"/>
              </a:rPr>
              <a:t>để</a:t>
            </a:r>
            <a:r>
              <a:rPr kumimoji="0" lang="vi-VN" altLang="zh-CN" sz="1400" b="0" i="0" u="none" strike="noStrike" kern="1200" cap="none" spc="0" normalizeH="0" baseline="0" noProof="0" dirty="0">
                <a:ln>
                  <a:noFill/>
                </a:ln>
                <a:solidFill>
                  <a:prstClr val="black"/>
                </a:solidFill>
                <a:effectLst/>
                <a:uLnTx/>
                <a:uFillTx/>
                <a:latin typeface="Arial"/>
                <a:cs typeface="+mn-cs"/>
              </a:rPr>
              <a:t> thêm </a:t>
            </a:r>
            <a:r>
              <a:rPr kumimoji="0" lang="vi-VN" altLang="zh-CN" sz="1400" b="0" i="0" u="none" strike="noStrike" kern="1200" cap="none" spc="0" normalizeH="0" baseline="0" noProof="0" dirty="0" err="1">
                <a:ln>
                  <a:noFill/>
                </a:ln>
                <a:solidFill>
                  <a:prstClr val="black"/>
                </a:solidFill>
                <a:effectLst/>
                <a:uLnTx/>
                <a:uFillTx/>
                <a:latin typeface="Arial"/>
                <a:cs typeface="+mn-cs"/>
              </a:rPr>
              <a:t>mới</a:t>
            </a:r>
            <a:endParaRPr kumimoji="0" lang="vi-VN" altLang="zh-CN" sz="1400" b="0" i="0" u="none" strike="noStrike" kern="1200" cap="none" spc="0" normalizeH="0" baseline="0" noProof="0" dirty="0">
              <a:ln>
                <a:noFill/>
              </a:ln>
              <a:solidFill>
                <a:prstClr val="black"/>
              </a:solidFill>
              <a:effectLst/>
              <a:uLnTx/>
              <a:uFillTx/>
              <a:latin typeface="Arial"/>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vi-VN" altLang="zh-CN" sz="1400" dirty="0" err="1">
                <a:solidFill>
                  <a:prstClr val="black"/>
                </a:solidFill>
                <a:latin typeface="Arial"/>
              </a:rPr>
              <a:t>Data</a:t>
            </a:r>
            <a:r>
              <a:rPr lang="vi-VN" altLang="zh-CN" sz="1400" dirty="0">
                <a:solidFill>
                  <a:prstClr val="black"/>
                </a:solidFill>
                <a:latin typeface="Arial"/>
              </a:rPr>
              <a:t> </a:t>
            </a:r>
            <a:r>
              <a:rPr lang="vi-VN" altLang="zh-CN" sz="1400" dirty="0" err="1">
                <a:solidFill>
                  <a:prstClr val="black"/>
                </a:solidFill>
                <a:latin typeface="Arial"/>
              </a:rPr>
              <a:t>sẽ</a:t>
            </a:r>
            <a:r>
              <a:rPr lang="vi-VN" altLang="zh-CN" sz="1400" dirty="0">
                <a:solidFill>
                  <a:prstClr val="black"/>
                </a:solidFill>
                <a:latin typeface="Arial"/>
              </a:rPr>
              <a:t> </a:t>
            </a:r>
            <a:r>
              <a:rPr lang="vi-VN" altLang="zh-CN" sz="1400" dirty="0" err="1">
                <a:solidFill>
                  <a:prstClr val="black"/>
                </a:solidFill>
                <a:latin typeface="Arial"/>
              </a:rPr>
              <a:t>được</a:t>
            </a:r>
            <a:r>
              <a:rPr lang="vi-VN" altLang="zh-CN" sz="1400" dirty="0">
                <a:solidFill>
                  <a:prstClr val="black"/>
                </a:solidFill>
                <a:latin typeface="Arial"/>
              </a:rPr>
              <a:t> thêm </a:t>
            </a:r>
            <a:r>
              <a:rPr lang="vi-VN" altLang="zh-CN" sz="1400" dirty="0" err="1">
                <a:solidFill>
                  <a:prstClr val="black"/>
                </a:solidFill>
                <a:latin typeface="Arial"/>
              </a:rPr>
              <a:t>vào</a:t>
            </a:r>
            <a:r>
              <a:rPr lang="vi-VN" altLang="zh-CN" sz="1400" dirty="0">
                <a:solidFill>
                  <a:prstClr val="black"/>
                </a:solidFill>
                <a:latin typeface="Arial"/>
              </a:rPr>
              <a:t> </a:t>
            </a:r>
            <a:r>
              <a:rPr lang="vi-VN" altLang="zh-CN" sz="1400" dirty="0" err="1">
                <a:solidFill>
                  <a:prstClr val="black"/>
                </a:solidFill>
                <a:latin typeface="Arial"/>
              </a:rPr>
              <a:t>bảng</a:t>
            </a:r>
            <a:r>
              <a:rPr lang="vi-VN" altLang="zh-CN" sz="1400" dirty="0">
                <a:solidFill>
                  <a:prstClr val="black"/>
                </a:solidFill>
                <a:latin typeface="Arial"/>
              </a:rPr>
              <a:t> như </a:t>
            </a:r>
            <a:r>
              <a:rPr lang="vi-VN" altLang="zh-CN" sz="1400" dirty="0" err="1">
                <a:solidFill>
                  <a:prstClr val="black"/>
                </a:solidFill>
                <a:latin typeface="Arial"/>
              </a:rPr>
              <a:t>hình</a:t>
            </a:r>
            <a:r>
              <a:rPr lang="vi-VN" altLang="zh-CN" sz="1400" dirty="0">
                <a:solidFill>
                  <a:prstClr val="black"/>
                </a:solidFill>
                <a:latin typeface="Arial"/>
              </a:rPr>
              <a:t> </a:t>
            </a:r>
            <a:r>
              <a:rPr lang="vi-VN" altLang="zh-CN" sz="1400" dirty="0" err="1">
                <a:solidFill>
                  <a:prstClr val="black"/>
                </a:solidFill>
                <a:latin typeface="Arial"/>
              </a:rPr>
              <a:t>dưới</a:t>
            </a:r>
            <a:endParaRPr lang="en-US" altLang="zh-CN" sz="1400" dirty="0">
              <a:solidFill>
                <a:prstClr val="black"/>
              </a:solidFill>
              <a:latin typeface="Arial"/>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altLang="zh-CN" sz="1400" dirty="0">
                <a:solidFill>
                  <a:prstClr val="black"/>
                </a:solidFill>
                <a:latin typeface="Arial"/>
              </a:rPr>
              <a:t>Data </a:t>
            </a:r>
            <a:r>
              <a:rPr lang="vi-VN" altLang="zh-CN" sz="1400" dirty="0" err="1">
                <a:solidFill>
                  <a:prstClr val="black"/>
                </a:solidFill>
                <a:latin typeface="Arial"/>
              </a:rPr>
              <a:t>cũng</a:t>
            </a:r>
            <a:r>
              <a:rPr lang="vi-VN" altLang="zh-CN" sz="1400" dirty="0">
                <a:solidFill>
                  <a:prstClr val="black"/>
                </a:solidFill>
                <a:latin typeface="Arial"/>
              </a:rPr>
              <a:t> </a:t>
            </a:r>
            <a:r>
              <a:rPr lang="vi-VN" altLang="zh-CN" sz="1400" dirty="0" err="1">
                <a:solidFill>
                  <a:prstClr val="black"/>
                </a:solidFill>
                <a:latin typeface="Arial"/>
              </a:rPr>
              <a:t>được</a:t>
            </a:r>
            <a:r>
              <a:rPr lang="vi-VN" altLang="zh-CN" sz="1400" dirty="0">
                <a:solidFill>
                  <a:prstClr val="black"/>
                </a:solidFill>
                <a:latin typeface="Arial"/>
              </a:rPr>
              <a:t> </a:t>
            </a:r>
            <a:r>
              <a:rPr lang="vi-VN" altLang="zh-CN" sz="1400" dirty="0" err="1">
                <a:solidFill>
                  <a:prstClr val="black"/>
                </a:solidFill>
                <a:latin typeface="Arial"/>
              </a:rPr>
              <a:t>đồng</a:t>
            </a:r>
            <a:r>
              <a:rPr lang="vi-VN" altLang="zh-CN" sz="1400" dirty="0">
                <a:solidFill>
                  <a:prstClr val="black"/>
                </a:solidFill>
                <a:latin typeface="Arial"/>
              </a:rPr>
              <a:t> </a:t>
            </a:r>
            <a:r>
              <a:rPr lang="vi-VN" altLang="zh-CN" sz="1400" dirty="0" err="1">
                <a:solidFill>
                  <a:prstClr val="black"/>
                </a:solidFill>
                <a:latin typeface="Arial"/>
              </a:rPr>
              <a:t>bộ</a:t>
            </a:r>
            <a:r>
              <a:rPr lang="vi-VN" altLang="zh-CN" sz="1400" dirty="0">
                <a:solidFill>
                  <a:prstClr val="black"/>
                </a:solidFill>
                <a:latin typeface="Arial"/>
              </a:rPr>
              <a:t> </a:t>
            </a:r>
            <a:r>
              <a:rPr lang="vi-VN" altLang="zh-CN" sz="1400" dirty="0" err="1">
                <a:solidFill>
                  <a:prstClr val="black"/>
                </a:solidFill>
                <a:latin typeface="Arial"/>
              </a:rPr>
              <a:t>từ</a:t>
            </a:r>
            <a:r>
              <a:rPr lang="vi-VN" altLang="zh-CN" sz="1400" dirty="0">
                <a:solidFill>
                  <a:prstClr val="black"/>
                </a:solidFill>
                <a:latin typeface="Arial"/>
              </a:rPr>
              <a:t> </a:t>
            </a:r>
            <a:r>
              <a:rPr lang="vi-VN" altLang="zh-CN" sz="1400" dirty="0" err="1">
                <a:solidFill>
                  <a:prstClr val="black"/>
                </a:solidFill>
                <a:latin typeface="Arial"/>
              </a:rPr>
              <a:t>hệ</a:t>
            </a:r>
            <a:r>
              <a:rPr lang="vi-VN" altLang="zh-CN" sz="1400" dirty="0">
                <a:solidFill>
                  <a:prstClr val="black"/>
                </a:solidFill>
                <a:latin typeface="Arial"/>
              </a:rPr>
              <a:t> </a:t>
            </a:r>
            <a:r>
              <a:rPr lang="vi-VN" altLang="zh-CN" sz="1400" dirty="0" err="1">
                <a:solidFill>
                  <a:prstClr val="black"/>
                </a:solidFill>
                <a:latin typeface="Arial"/>
              </a:rPr>
              <a:t>thống</a:t>
            </a:r>
            <a:r>
              <a:rPr lang="vi-VN" altLang="zh-CN" sz="1400" dirty="0">
                <a:solidFill>
                  <a:prstClr val="black"/>
                </a:solidFill>
                <a:latin typeface="Arial"/>
              </a:rPr>
              <a:t> </a:t>
            </a:r>
            <a:r>
              <a:rPr lang="vi-VN" altLang="zh-CN" sz="1400" dirty="0" err="1">
                <a:solidFill>
                  <a:prstClr val="black"/>
                </a:solidFill>
                <a:latin typeface="Arial"/>
              </a:rPr>
              <a:t>khác</a:t>
            </a:r>
            <a:endParaRPr kumimoji="0" lang="vi-VN" altLang="zh-CN" sz="1400" b="0" i="0" u="none" strike="noStrike" kern="1200" cap="none" spc="0" normalizeH="0" baseline="0" noProof="0" dirty="0">
              <a:ln>
                <a:noFill/>
              </a:ln>
              <a:solidFill>
                <a:prstClr val="black"/>
              </a:solidFill>
              <a:effectLst/>
              <a:uLnTx/>
              <a:uFillTx/>
              <a:latin typeface="Arial"/>
              <a:cs typeface="+mn-cs"/>
            </a:endParaRPr>
          </a:p>
        </p:txBody>
      </p:sp>
      <p:sp>
        <p:nvSpPr>
          <p:cNvPr id="8" name="Oval 7">
            <a:extLst>
              <a:ext uri="{FF2B5EF4-FFF2-40B4-BE49-F238E27FC236}">
                <a16:creationId xmlns:a16="http://schemas.microsoft.com/office/drawing/2014/main" id="{35499B2F-7ECE-4268-A716-375471D3299B}"/>
              </a:ext>
            </a:extLst>
          </p:cNvPr>
          <p:cNvSpPr/>
          <p:nvPr/>
        </p:nvSpPr>
        <p:spPr>
          <a:xfrm>
            <a:off x="3445844" y="3070459"/>
            <a:ext cx="221381" cy="22138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100" dirty="0">
                <a:solidFill>
                  <a:schemeClr val="tx1"/>
                </a:solidFill>
                <a:highlight>
                  <a:srgbClr val="FFFF00"/>
                </a:highlight>
              </a:rPr>
              <a:t>1</a:t>
            </a:r>
            <a:endParaRPr lang="en-US" sz="1100" dirty="0">
              <a:solidFill>
                <a:schemeClr val="tx1"/>
              </a:solidFill>
              <a:highlight>
                <a:srgbClr val="FFFF00"/>
              </a:highlight>
            </a:endParaRPr>
          </a:p>
        </p:txBody>
      </p:sp>
      <p:sp>
        <p:nvSpPr>
          <p:cNvPr id="9" name="Oval 8">
            <a:extLst>
              <a:ext uri="{FF2B5EF4-FFF2-40B4-BE49-F238E27FC236}">
                <a16:creationId xmlns:a16="http://schemas.microsoft.com/office/drawing/2014/main" id="{91198543-2C39-4C74-B8E8-CDDC014E99A4}"/>
              </a:ext>
            </a:extLst>
          </p:cNvPr>
          <p:cNvSpPr/>
          <p:nvPr/>
        </p:nvSpPr>
        <p:spPr>
          <a:xfrm>
            <a:off x="7534976" y="4628148"/>
            <a:ext cx="221381" cy="22138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100" dirty="0">
                <a:solidFill>
                  <a:schemeClr val="tx1"/>
                </a:solidFill>
                <a:highlight>
                  <a:srgbClr val="FFFF00"/>
                </a:highlight>
              </a:rPr>
              <a:t>2</a:t>
            </a:r>
            <a:endParaRPr lang="en-US" sz="1100" dirty="0">
              <a:solidFill>
                <a:schemeClr val="tx1"/>
              </a:solidFill>
              <a:highlight>
                <a:srgbClr val="FFFF00"/>
              </a:highlight>
            </a:endParaRPr>
          </a:p>
        </p:txBody>
      </p:sp>
    </p:spTree>
    <p:extLst>
      <p:ext uri="{BB962C8B-B14F-4D97-AF65-F5344CB8AC3E}">
        <p14:creationId xmlns:p14="http://schemas.microsoft.com/office/powerpoint/2010/main" val="381839289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0970C3-8512-485E-99AC-0D98D069964F}"/>
              </a:ext>
            </a:extLst>
          </p:cNvPr>
          <p:cNvPicPr>
            <a:picLocks noChangeAspect="1"/>
          </p:cNvPicPr>
          <p:nvPr/>
        </p:nvPicPr>
        <p:blipFill>
          <a:blip r:embed="rId2"/>
          <a:stretch>
            <a:fillRect/>
          </a:stretch>
        </p:blipFill>
        <p:spPr>
          <a:xfrm>
            <a:off x="1" y="1345442"/>
            <a:ext cx="9067800" cy="2909816"/>
          </a:xfrm>
          <a:prstGeom prst="rect">
            <a:avLst/>
          </a:prstGeom>
        </p:spPr>
      </p:pic>
      <p:pic>
        <p:nvPicPr>
          <p:cNvPr id="6" name="Picture 5">
            <a:extLst>
              <a:ext uri="{FF2B5EF4-FFF2-40B4-BE49-F238E27FC236}">
                <a16:creationId xmlns:a16="http://schemas.microsoft.com/office/drawing/2014/main" id="{882C3D9F-D9E6-4078-BBE5-786CF6788C62}"/>
              </a:ext>
            </a:extLst>
          </p:cNvPr>
          <p:cNvPicPr>
            <a:picLocks noChangeAspect="1"/>
          </p:cNvPicPr>
          <p:nvPr/>
        </p:nvPicPr>
        <p:blipFill>
          <a:blip r:embed="rId3"/>
          <a:stretch>
            <a:fillRect/>
          </a:stretch>
        </p:blipFill>
        <p:spPr>
          <a:xfrm>
            <a:off x="0" y="4380015"/>
            <a:ext cx="9067800" cy="1132543"/>
          </a:xfrm>
          <a:prstGeom prst="rect">
            <a:avLst/>
          </a:prstGeom>
        </p:spPr>
      </p:pic>
      <p:pic>
        <p:nvPicPr>
          <p:cNvPr id="8" name="Picture 7">
            <a:extLst>
              <a:ext uri="{FF2B5EF4-FFF2-40B4-BE49-F238E27FC236}">
                <a16:creationId xmlns:a16="http://schemas.microsoft.com/office/drawing/2014/main" id="{753F9194-32D7-4513-9DEA-D8BBAECF1840}"/>
              </a:ext>
            </a:extLst>
          </p:cNvPr>
          <p:cNvPicPr>
            <a:picLocks noChangeAspect="1"/>
          </p:cNvPicPr>
          <p:nvPr/>
        </p:nvPicPr>
        <p:blipFill>
          <a:blip r:embed="rId4"/>
          <a:stretch>
            <a:fillRect/>
          </a:stretch>
        </p:blipFill>
        <p:spPr>
          <a:xfrm>
            <a:off x="0" y="5711265"/>
            <a:ext cx="12192000" cy="617070"/>
          </a:xfrm>
          <a:prstGeom prst="rect">
            <a:avLst/>
          </a:prstGeom>
        </p:spPr>
      </p:pic>
      <p:sp>
        <p:nvSpPr>
          <p:cNvPr id="9" name="Title 1">
            <a:extLst>
              <a:ext uri="{FF2B5EF4-FFF2-40B4-BE49-F238E27FC236}">
                <a16:creationId xmlns:a16="http://schemas.microsoft.com/office/drawing/2014/main" id="{9B90126A-BA2C-4A76-BA0A-28767B239CDC}"/>
              </a:ext>
            </a:extLst>
          </p:cNvPr>
          <p:cNvSpPr txBox="1">
            <a:spLocks/>
          </p:cNvSpPr>
          <p:nvPr/>
        </p:nvSpPr>
        <p:spPr>
          <a:xfrm>
            <a:off x="558977" y="947739"/>
            <a:ext cx="9766300" cy="404085"/>
          </a:xfrm>
          <a:prstGeom prst="rect">
            <a:avLst/>
          </a:prstGeom>
        </p:spPr>
        <p:txBody>
          <a:bodyPr/>
          <a:lstStyle>
            <a:lvl1pPr algn="l" defTabSz="914400" rtl="0" eaLnBrk="1" latinLnBrk="0" hangingPunct="1">
              <a:lnSpc>
                <a:spcPct val="90000"/>
              </a:lnSpc>
              <a:spcBef>
                <a:spcPct val="0"/>
              </a:spcBef>
              <a:buNone/>
              <a:defRPr sz="2400" kern="1200">
                <a:solidFill>
                  <a:schemeClr val="accent2">
                    <a:lumMod val="75000"/>
                  </a:schemeClr>
                </a:solidFill>
                <a:latin typeface="Arial" panose="020B0604020202020204" pitchFamily="34" charset="0"/>
                <a:ea typeface="+mj-ea"/>
                <a:cs typeface="Arial" panose="020B0604020202020204" pitchFamily="34" charset="0"/>
              </a:defRPr>
            </a:lvl1pPr>
          </a:lstStyle>
          <a:p>
            <a:r>
              <a:rPr lang="vi-VN" dirty="0" err="1"/>
              <a:t>Scan</a:t>
            </a:r>
            <a:r>
              <a:rPr lang="vi-VN" dirty="0"/>
              <a:t> </a:t>
            </a:r>
            <a:r>
              <a:rPr lang="en-US" dirty="0"/>
              <a:t>SMT INPUT-2</a:t>
            </a:r>
          </a:p>
        </p:txBody>
      </p:sp>
      <p:sp>
        <p:nvSpPr>
          <p:cNvPr id="11" name="TextBox 10">
            <a:extLst>
              <a:ext uri="{FF2B5EF4-FFF2-40B4-BE49-F238E27FC236}">
                <a16:creationId xmlns:a16="http://schemas.microsoft.com/office/drawing/2014/main" id="{4F74E81A-202C-4AA5-92DD-DFCA593281BA}"/>
              </a:ext>
            </a:extLst>
          </p:cNvPr>
          <p:cNvSpPr txBox="1"/>
          <p:nvPr/>
        </p:nvSpPr>
        <p:spPr>
          <a:xfrm>
            <a:off x="9067799" y="1345442"/>
            <a:ext cx="3124201" cy="1292662"/>
          </a:xfrm>
          <a:prstGeom prst="rect">
            <a:avLst/>
          </a:prstGeom>
          <a:noFill/>
        </p:spPr>
        <p:txBody>
          <a:bodyPr wrap="square">
            <a:spAutoFit/>
          </a:bodyPr>
          <a:lstStyle/>
          <a:p>
            <a:pPr marL="285750" indent="-285750">
              <a:buFontTx/>
              <a:buChar char="-"/>
              <a:defRPr/>
            </a:pPr>
            <a:r>
              <a:rPr lang="en-US" sz="1300" dirty="0">
                <a:latin typeface="Arial"/>
              </a:rPr>
              <a:t>Sau </a:t>
            </a:r>
            <a:r>
              <a:rPr lang="en-US" sz="1300" dirty="0" err="1">
                <a:latin typeface="Arial"/>
              </a:rPr>
              <a:t>khi</a:t>
            </a:r>
            <a:r>
              <a:rPr lang="en-US" sz="1300" dirty="0">
                <a:latin typeface="Arial"/>
              </a:rPr>
              <a:t> pass </a:t>
            </a:r>
            <a:r>
              <a:rPr lang="vi-VN" sz="1300" dirty="0" err="1">
                <a:latin typeface="Arial"/>
              </a:rPr>
              <a:t>trạm</a:t>
            </a:r>
            <a:r>
              <a:rPr lang="vi-VN" sz="1300" dirty="0">
                <a:latin typeface="Arial"/>
              </a:rPr>
              <a:t> </a:t>
            </a:r>
            <a:r>
              <a:rPr lang="vi-VN" sz="1300" dirty="0" err="1">
                <a:latin typeface="Arial"/>
              </a:rPr>
              <a:t>smt</a:t>
            </a:r>
            <a:r>
              <a:rPr lang="vi-VN" sz="1300" dirty="0">
                <a:latin typeface="Arial"/>
              </a:rPr>
              <a:t> input-2:</a:t>
            </a:r>
          </a:p>
          <a:p>
            <a:pPr marL="342900" indent="-342900">
              <a:buAutoNum type="arabicPeriod"/>
              <a:defRPr/>
            </a:pPr>
            <a:r>
              <a:rPr lang="vi-VN" sz="1300" dirty="0" err="1">
                <a:latin typeface="Arial"/>
              </a:rPr>
              <a:t>Insert</a:t>
            </a:r>
            <a:r>
              <a:rPr lang="vi-VN" sz="1300" dirty="0">
                <a:latin typeface="Arial"/>
              </a:rPr>
              <a:t> dông </a:t>
            </a:r>
            <a:r>
              <a:rPr lang="vi-VN" sz="1300" dirty="0" err="1">
                <a:latin typeface="Arial"/>
              </a:rPr>
              <a:t>mới</a:t>
            </a:r>
            <a:r>
              <a:rPr lang="vi-VN" sz="1300" dirty="0">
                <a:latin typeface="Arial"/>
              </a:rPr>
              <a:t> </a:t>
            </a:r>
            <a:r>
              <a:rPr lang="vi-VN" sz="1300" dirty="0" err="1">
                <a:latin typeface="Arial"/>
              </a:rPr>
              <a:t>vào</a:t>
            </a:r>
            <a:r>
              <a:rPr lang="vi-VN" sz="1300" dirty="0">
                <a:latin typeface="Arial"/>
              </a:rPr>
              <a:t> </a:t>
            </a:r>
            <a:r>
              <a:rPr lang="vi-VN" sz="1300" dirty="0" err="1">
                <a:latin typeface="Arial"/>
              </a:rPr>
              <a:t>bảng</a:t>
            </a:r>
            <a:r>
              <a:rPr lang="vi-VN" sz="1300" dirty="0">
                <a:latin typeface="Arial"/>
              </a:rPr>
              <a:t> </a:t>
            </a:r>
            <a:r>
              <a:rPr lang="vi-VN" sz="1300" dirty="0" err="1">
                <a:latin typeface="Arial"/>
              </a:rPr>
              <a:t>mes.mes_sn_fixture_link</a:t>
            </a:r>
            <a:r>
              <a:rPr lang="vi-VN" sz="1300" dirty="0">
                <a:latin typeface="Arial"/>
              </a:rPr>
              <a:t>, thông tin </a:t>
            </a:r>
            <a:r>
              <a:rPr lang="vi-VN" sz="1300" dirty="0" err="1">
                <a:latin typeface="Arial"/>
              </a:rPr>
              <a:t>link</a:t>
            </a:r>
            <a:r>
              <a:rPr lang="vi-VN" sz="1300" dirty="0">
                <a:latin typeface="Arial"/>
              </a:rPr>
              <a:t> </a:t>
            </a:r>
            <a:r>
              <a:rPr lang="vi-VN" sz="1300" dirty="0" err="1">
                <a:latin typeface="Arial"/>
              </a:rPr>
              <a:t>giữa</a:t>
            </a:r>
            <a:r>
              <a:rPr lang="vi-VN" sz="1300" dirty="0">
                <a:latin typeface="Arial"/>
              </a:rPr>
              <a:t> SN </a:t>
            </a:r>
            <a:r>
              <a:rPr lang="vi-VN" sz="1300" dirty="0" err="1">
                <a:latin typeface="Arial"/>
              </a:rPr>
              <a:t>và</a:t>
            </a:r>
            <a:r>
              <a:rPr lang="vi-VN" sz="1300" dirty="0">
                <a:latin typeface="Arial"/>
              </a:rPr>
              <a:t> </a:t>
            </a:r>
            <a:r>
              <a:rPr lang="vi-VN" sz="1300" dirty="0" err="1">
                <a:latin typeface="Arial"/>
              </a:rPr>
              <a:t>fixture</a:t>
            </a:r>
            <a:endParaRPr lang="vi-VN" sz="1300" dirty="0">
              <a:latin typeface="Arial"/>
            </a:endParaRPr>
          </a:p>
          <a:p>
            <a:pPr marL="342900" indent="-342900">
              <a:buAutoNum type="arabicPeriod"/>
              <a:defRPr/>
            </a:pPr>
            <a:r>
              <a:rPr lang="vi-VN" sz="1300" dirty="0" err="1">
                <a:latin typeface="Arial"/>
              </a:rPr>
              <a:t>Insert</a:t>
            </a:r>
            <a:r>
              <a:rPr lang="vi-VN" sz="1300" dirty="0">
                <a:latin typeface="Arial"/>
              </a:rPr>
              <a:t> </a:t>
            </a:r>
            <a:r>
              <a:rPr lang="vi-VN" sz="1300" dirty="0" err="1">
                <a:latin typeface="Arial"/>
              </a:rPr>
              <a:t>dòng</a:t>
            </a:r>
            <a:r>
              <a:rPr lang="vi-VN" sz="1300" dirty="0">
                <a:latin typeface="Arial"/>
              </a:rPr>
              <a:t> </a:t>
            </a:r>
            <a:r>
              <a:rPr lang="vi-VN" sz="1300" dirty="0" err="1">
                <a:latin typeface="Arial"/>
              </a:rPr>
              <a:t>mới</a:t>
            </a:r>
            <a:r>
              <a:rPr lang="vi-VN" sz="1300" dirty="0">
                <a:latin typeface="Arial"/>
              </a:rPr>
              <a:t> </a:t>
            </a:r>
            <a:r>
              <a:rPr lang="vi-VN" sz="1300" dirty="0" err="1">
                <a:latin typeface="Arial"/>
              </a:rPr>
              <a:t>vào</a:t>
            </a:r>
            <a:r>
              <a:rPr lang="vi-VN" sz="1300" dirty="0">
                <a:latin typeface="Arial"/>
              </a:rPr>
              <a:t> </a:t>
            </a:r>
            <a:r>
              <a:rPr lang="vi-VN" sz="1300" dirty="0" err="1">
                <a:latin typeface="Arial"/>
              </a:rPr>
              <a:t>bảng</a:t>
            </a:r>
            <a:r>
              <a:rPr lang="vi-VN" sz="1300" dirty="0">
                <a:latin typeface="Arial"/>
              </a:rPr>
              <a:t> </a:t>
            </a:r>
            <a:r>
              <a:rPr lang="vi-VN" sz="1300" dirty="0" err="1">
                <a:latin typeface="Arial"/>
              </a:rPr>
              <a:t>mes.mes_sn_detail</a:t>
            </a:r>
            <a:endParaRPr lang="vi-VN" sz="1300" dirty="0">
              <a:latin typeface="Arial"/>
            </a:endParaRPr>
          </a:p>
        </p:txBody>
      </p:sp>
    </p:spTree>
    <p:extLst>
      <p:ext uri="{BB962C8B-B14F-4D97-AF65-F5344CB8AC3E}">
        <p14:creationId xmlns:p14="http://schemas.microsoft.com/office/powerpoint/2010/main" val="141536777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447D1-9117-44A6-B9FC-906A485AB522}"/>
              </a:ext>
            </a:extLst>
          </p:cNvPr>
          <p:cNvSpPr>
            <a:spLocks noGrp="1"/>
          </p:cNvSpPr>
          <p:nvPr>
            <p:ph type="title"/>
          </p:nvPr>
        </p:nvSpPr>
        <p:spPr/>
        <p:txBody>
          <a:bodyPr/>
          <a:lstStyle/>
          <a:p>
            <a:r>
              <a:rPr lang="en-US" dirty="0"/>
              <a:t>Scan SPI-2</a:t>
            </a:r>
          </a:p>
        </p:txBody>
      </p:sp>
      <p:pic>
        <p:nvPicPr>
          <p:cNvPr id="4" name="Picture 3">
            <a:extLst>
              <a:ext uri="{FF2B5EF4-FFF2-40B4-BE49-F238E27FC236}">
                <a16:creationId xmlns:a16="http://schemas.microsoft.com/office/drawing/2014/main" id="{8C03F4DC-045E-4AEC-95C2-AAEEB6E119E6}"/>
              </a:ext>
            </a:extLst>
          </p:cNvPr>
          <p:cNvPicPr>
            <a:picLocks noChangeAspect="1"/>
          </p:cNvPicPr>
          <p:nvPr/>
        </p:nvPicPr>
        <p:blipFill>
          <a:blip r:embed="rId3"/>
          <a:stretch>
            <a:fillRect/>
          </a:stretch>
        </p:blipFill>
        <p:spPr>
          <a:xfrm>
            <a:off x="0" y="1382303"/>
            <a:ext cx="8810625" cy="3106517"/>
          </a:xfrm>
          <a:prstGeom prst="rect">
            <a:avLst/>
          </a:prstGeom>
        </p:spPr>
      </p:pic>
      <p:pic>
        <p:nvPicPr>
          <p:cNvPr id="8" name="Picture 7">
            <a:extLst>
              <a:ext uri="{FF2B5EF4-FFF2-40B4-BE49-F238E27FC236}">
                <a16:creationId xmlns:a16="http://schemas.microsoft.com/office/drawing/2014/main" id="{1E866417-8031-4A3B-BCE5-31041236E91B}"/>
              </a:ext>
            </a:extLst>
          </p:cNvPr>
          <p:cNvPicPr>
            <a:picLocks noChangeAspect="1"/>
          </p:cNvPicPr>
          <p:nvPr/>
        </p:nvPicPr>
        <p:blipFill>
          <a:blip r:embed="rId4"/>
          <a:stretch>
            <a:fillRect/>
          </a:stretch>
        </p:blipFill>
        <p:spPr>
          <a:xfrm>
            <a:off x="0" y="4488821"/>
            <a:ext cx="12192000" cy="1834346"/>
          </a:xfrm>
          <a:prstGeom prst="rect">
            <a:avLst/>
          </a:prstGeom>
        </p:spPr>
      </p:pic>
      <p:sp>
        <p:nvSpPr>
          <p:cNvPr id="9" name="TextBox 8">
            <a:extLst>
              <a:ext uri="{FF2B5EF4-FFF2-40B4-BE49-F238E27FC236}">
                <a16:creationId xmlns:a16="http://schemas.microsoft.com/office/drawing/2014/main" id="{5FE1A2AC-1864-4AB3-9C87-98279003D164}"/>
              </a:ext>
            </a:extLst>
          </p:cNvPr>
          <p:cNvSpPr txBox="1"/>
          <p:nvPr/>
        </p:nvSpPr>
        <p:spPr>
          <a:xfrm>
            <a:off x="8801100" y="1351824"/>
            <a:ext cx="3286126" cy="892552"/>
          </a:xfrm>
          <a:prstGeom prst="rect">
            <a:avLst/>
          </a:prstGeom>
          <a:noFill/>
        </p:spPr>
        <p:txBody>
          <a:bodyPr wrap="square">
            <a:spAutoFit/>
          </a:bodyPr>
          <a:lstStyle/>
          <a:p>
            <a:pPr marL="285750" indent="-285750">
              <a:buFontTx/>
              <a:buChar char="-"/>
              <a:defRPr/>
            </a:pPr>
            <a:r>
              <a:rPr lang="vi-VN" sz="1300" dirty="0">
                <a:latin typeface="Arial"/>
              </a:rPr>
              <a:t>Sau khi </a:t>
            </a:r>
            <a:r>
              <a:rPr lang="vi-VN" sz="1300" dirty="0" err="1">
                <a:latin typeface="Arial"/>
              </a:rPr>
              <a:t>pass</a:t>
            </a:r>
            <a:r>
              <a:rPr lang="vi-VN" sz="1300" dirty="0">
                <a:latin typeface="Arial"/>
              </a:rPr>
              <a:t> </a:t>
            </a:r>
            <a:r>
              <a:rPr lang="vi-VN" sz="1300" dirty="0" err="1">
                <a:latin typeface="Arial"/>
              </a:rPr>
              <a:t>trạm</a:t>
            </a:r>
            <a:r>
              <a:rPr lang="en-US" sz="1300" dirty="0">
                <a:latin typeface="Arial"/>
              </a:rPr>
              <a:t> SPI-2</a:t>
            </a:r>
            <a:r>
              <a:rPr lang="vi-VN" sz="1300" dirty="0">
                <a:latin typeface="Arial"/>
              </a:rPr>
              <a:t>, </a:t>
            </a:r>
            <a:r>
              <a:rPr lang="vi-VN" sz="1300" dirty="0" err="1">
                <a:latin typeface="Arial"/>
              </a:rPr>
              <a:t>hệ</a:t>
            </a:r>
            <a:r>
              <a:rPr lang="vi-VN" sz="1300" dirty="0">
                <a:latin typeface="Arial"/>
              </a:rPr>
              <a:t> </a:t>
            </a:r>
            <a:r>
              <a:rPr lang="vi-VN" sz="1300" dirty="0" err="1">
                <a:latin typeface="Arial"/>
              </a:rPr>
              <a:t>thống</a:t>
            </a:r>
            <a:r>
              <a:rPr lang="vi-VN" sz="1300" dirty="0">
                <a:latin typeface="Arial"/>
              </a:rPr>
              <a:t> </a:t>
            </a:r>
            <a:r>
              <a:rPr lang="vi-VN" sz="1300" dirty="0" err="1">
                <a:latin typeface="Arial"/>
              </a:rPr>
              <a:t>insert</a:t>
            </a:r>
            <a:r>
              <a:rPr lang="vi-VN" sz="1300" dirty="0">
                <a:latin typeface="Arial"/>
              </a:rPr>
              <a:t> thêm 1 dông </a:t>
            </a:r>
            <a:r>
              <a:rPr lang="vi-VN" sz="1300" dirty="0" err="1">
                <a:latin typeface="Arial"/>
              </a:rPr>
              <a:t>vào</a:t>
            </a:r>
            <a:r>
              <a:rPr lang="vi-VN" sz="1300" dirty="0">
                <a:latin typeface="Arial"/>
              </a:rPr>
              <a:t> </a:t>
            </a:r>
            <a:r>
              <a:rPr lang="vi-VN" sz="1300" dirty="0" err="1">
                <a:latin typeface="Arial"/>
              </a:rPr>
              <a:t>bảng</a:t>
            </a:r>
            <a:r>
              <a:rPr lang="vi-VN" sz="1300" dirty="0">
                <a:latin typeface="Arial"/>
              </a:rPr>
              <a:t> </a:t>
            </a:r>
            <a:r>
              <a:rPr lang="vi-VN" sz="1300" dirty="0" err="1">
                <a:latin typeface="Arial"/>
              </a:rPr>
              <a:t>mes.mes_sn_detail</a:t>
            </a:r>
            <a:r>
              <a:rPr lang="en-US" sz="1300" dirty="0">
                <a:latin typeface="Arial"/>
              </a:rPr>
              <a:t> </a:t>
            </a:r>
            <a:r>
              <a:rPr lang="vi-VN" sz="1300" dirty="0">
                <a:latin typeface="Arial"/>
              </a:rPr>
              <a:t>tương </a:t>
            </a:r>
            <a:r>
              <a:rPr lang="vi-VN" sz="1300" dirty="0" err="1">
                <a:latin typeface="Arial"/>
              </a:rPr>
              <a:t>tự</a:t>
            </a:r>
            <a:r>
              <a:rPr lang="vi-VN" sz="1300" dirty="0">
                <a:latin typeface="Arial"/>
              </a:rPr>
              <a:t> như </a:t>
            </a:r>
            <a:r>
              <a:rPr lang="vi-VN" sz="1300" dirty="0" err="1">
                <a:latin typeface="Arial"/>
              </a:rPr>
              <a:t>các</a:t>
            </a:r>
            <a:r>
              <a:rPr lang="vi-VN" sz="1300" dirty="0">
                <a:latin typeface="Arial"/>
              </a:rPr>
              <a:t> </a:t>
            </a:r>
            <a:r>
              <a:rPr lang="vi-VN" sz="1300" dirty="0" err="1">
                <a:latin typeface="Arial"/>
              </a:rPr>
              <a:t>trạm</a:t>
            </a:r>
            <a:r>
              <a:rPr lang="vi-VN" sz="1300" dirty="0">
                <a:latin typeface="Arial"/>
              </a:rPr>
              <a:t> trên</a:t>
            </a:r>
          </a:p>
        </p:txBody>
      </p:sp>
    </p:spTree>
    <p:extLst>
      <p:ext uri="{BB962C8B-B14F-4D97-AF65-F5344CB8AC3E}">
        <p14:creationId xmlns:p14="http://schemas.microsoft.com/office/powerpoint/2010/main" val="329952035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7C09A0-B159-47C4-8090-954B70A9678F}"/>
              </a:ext>
            </a:extLst>
          </p:cNvPr>
          <p:cNvPicPr>
            <a:picLocks noChangeAspect="1"/>
          </p:cNvPicPr>
          <p:nvPr/>
        </p:nvPicPr>
        <p:blipFill>
          <a:blip r:embed="rId2"/>
          <a:stretch>
            <a:fillRect/>
          </a:stretch>
        </p:blipFill>
        <p:spPr>
          <a:xfrm>
            <a:off x="0" y="1562100"/>
            <a:ext cx="7848600" cy="3158177"/>
          </a:xfrm>
          <a:prstGeom prst="rect">
            <a:avLst/>
          </a:prstGeom>
        </p:spPr>
      </p:pic>
      <p:sp>
        <p:nvSpPr>
          <p:cNvPr id="4" name="Title 1">
            <a:extLst>
              <a:ext uri="{FF2B5EF4-FFF2-40B4-BE49-F238E27FC236}">
                <a16:creationId xmlns:a16="http://schemas.microsoft.com/office/drawing/2014/main" id="{1606AA77-D534-47D0-8666-F2B35A1BCB0A}"/>
              </a:ext>
            </a:extLst>
          </p:cNvPr>
          <p:cNvSpPr>
            <a:spLocks noGrp="1"/>
          </p:cNvSpPr>
          <p:nvPr>
            <p:ph type="title"/>
          </p:nvPr>
        </p:nvSpPr>
        <p:spPr>
          <a:xfrm>
            <a:off x="560581" y="978219"/>
            <a:ext cx="9766300" cy="404085"/>
          </a:xfrm>
        </p:spPr>
        <p:txBody>
          <a:bodyPr/>
          <a:lstStyle/>
          <a:p>
            <a:r>
              <a:rPr lang="en-US" dirty="0"/>
              <a:t>Scan SPI-2</a:t>
            </a:r>
          </a:p>
        </p:txBody>
      </p:sp>
      <p:sp>
        <p:nvSpPr>
          <p:cNvPr id="5" name="TextBox 4">
            <a:extLst>
              <a:ext uri="{FF2B5EF4-FFF2-40B4-BE49-F238E27FC236}">
                <a16:creationId xmlns:a16="http://schemas.microsoft.com/office/drawing/2014/main" id="{E0BB125A-D917-464C-9375-944F298CE41D}"/>
              </a:ext>
            </a:extLst>
          </p:cNvPr>
          <p:cNvSpPr txBox="1"/>
          <p:nvPr/>
        </p:nvSpPr>
        <p:spPr>
          <a:xfrm>
            <a:off x="7981949" y="1562100"/>
            <a:ext cx="4124325" cy="492443"/>
          </a:xfrm>
          <a:prstGeom prst="rect">
            <a:avLst/>
          </a:prstGeom>
          <a:noFill/>
        </p:spPr>
        <p:txBody>
          <a:bodyPr wrap="square">
            <a:spAutoFit/>
          </a:bodyPr>
          <a:lstStyle/>
          <a:p>
            <a:pPr marL="285750" indent="-285750">
              <a:buFontTx/>
              <a:buChar char="-"/>
              <a:defRPr/>
            </a:pPr>
            <a:r>
              <a:rPr lang="en-US" sz="1300" dirty="0">
                <a:latin typeface="Arial"/>
              </a:rPr>
              <a:t>Insert </a:t>
            </a:r>
            <a:r>
              <a:rPr lang="vi-VN" sz="1300" dirty="0">
                <a:latin typeface="Arial"/>
              </a:rPr>
              <a:t>thông tin </a:t>
            </a:r>
            <a:r>
              <a:rPr lang="vi-VN" sz="1300" dirty="0" err="1">
                <a:latin typeface="Arial"/>
              </a:rPr>
              <a:t>link</a:t>
            </a:r>
            <a:r>
              <a:rPr lang="vi-VN" sz="1300" dirty="0">
                <a:latin typeface="Arial"/>
              </a:rPr>
              <a:t> </a:t>
            </a:r>
            <a:r>
              <a:rPr lang="vi-VN" sz="1300" dirty="0" err="1">
                <a:latin typeface="Arial"/>
              </a:rPr>
              <a:t>liệu</a:t>
            </a:r>
            <a:r>
              <a:rPr lang="vi-VN" sz="1300" dirty="0">
                <a:latin typeface="Arial"/>
              </a:rPr>
              <a:t> </a:t>
            </a:r>
            <a:r>
              <a:rPr lang="vi-VN" sz="1300" dirty="0" err="1">
                <a:latin typeface="Arial"/>
              </a:rPr>
              <a:t>mặt</a:t>
            </a:r>
            <a:r>
              <a:rPr lang="vi-VN" sz="1300" dirty="0">
                <a:latin typeface="Arial"/>
              </a:rPr>
              <a:t> 2 </a:t>
            </a:r>
            <a:r>
              <a:rPr lang="vi-VN" sz="1300" dirty="0" err="1">
                <a:latin typeface="Arial"/>
              </a:rPr>
              <a:t>với</a:t>
            </a:r>
            <a:r>
              <a:rPr lang="vi-VN" sz="1300" dirty="0">
                <a:latin typeface="Arial"/>
              </a:rPr>
              <a:t> PKGID </a:t>
            </a:r>
            <a:r>
              <a:rPr lang="vi-VN" sz="1300" dirty="0" err="1">
                <a:latin typeface="Arial"/>
              </a:rPr>
              <a:t>vào</a:t>
            </a:r>
            <a:r>
              <a:rPr lang="vi-VN" sz="1300" dirty="0">
                <a:latin typeface="Arial"/>
              </a:rPr>
              <a:t> </a:t>
            </a:r>
            <a:r>
              <a:rPr lang="vi-VN" sz="1300" dirty="0" err="1">
                <a:latin typeface="Arial"/>
              </a:rPr>
              <a:t>bảng</a:t>
            </a:r>
            <a:r>
              <a:rPr lang="vi-VN" sz="1300" dirty="0">
                <a:latin typeface="Arial"/>
              </a:rPr>
              <a:t> </a:t>
            </a:r>
            <a:r>
              <a:rPr lang="vi-VN" sz="1300" dirty="0" err="1">
                <a:latin typeface="Arial"/>
              </a:rPr>
              <a:t>mes.mes_sn_pkg_link</a:t>
            </a:r>
            <a:endParaRPr lang="vi-VN" sz="1300" dirty="0">
              <a:latin typeface="Arial"/>
            </a:endParaRPr>
          </a:p>
        </p:txBody>
      </p:sp>
    </p:spTree>
    <p:extLst>
      <p:ext uri="{BB962C8B-B14F-4D97-AF65-F5344CB8AC3E}">
        <p14:creationId xmlns:p14="http://schemas.microsoft.com/office/powerpoint/2010/main" val="5455213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0E297-B701-46CF-8E63-B818A7CC5E42}"/>
              </a:ext>
            </a:extLst>
          </p:cNvPr>
          <p:cNvSpPr>
            <a:spLocks noGrp="1"/>
          </p:cNvSpPr>
          <p:nvPr>
            <p:ph type="title"/>
          </p:nvPr>
        </p:nvSpPr>
        <p:spPr/>
        <p:txBody>
          <a:bodyPr/>
          <a:lstStyle/>
          <a:p>
            <a:r>
              <a:rPr lang="en-US" dirty="0"/>
              <a:t>Scan AOI-2BR</a:t>
            </a:r>
          </a:p>
        </p:txBody>
      </p:sp>
      <p:pic>
        <p:nvPicPr>
          <p:cNvPr id="4" name="Picture 3">
            <a:extLst>
              <a:ext uri="{FF2B5EF4-FFF2-40B4-BE49-F238E27FC236}">
                <a16:creationId xmlns:a16="http://schemas.microsoft.com/office/drawing/2014/main" id="{50F60E6B-5A7D-4A7F-8314-1D63DEAB6DB2}"/>
              </a:ext>
            </a:extLst>
          </p:cNvPr>
          <p:cNvPicPr>
            <a:picLocks noChangeAspect="1"/>
          </p:cNvPicPr>
          <p:nvPr/>
        </p:nvPicPr>
        <p:blipFill>
          <a:blip r:embed="rId2"/>
          <a:stretch>
            <a:fillRect/>
          </a:stretch>
        </p:blipFill>
        <p:spPr>
          <a:xfrm>
            <a:off x="0" y="1372780"/>
            <a:ext cx="8201025" cy="3113496"/>
          </a:xfrm>
          <a:prstGeom prst="rect">
            <a:avLst/>
          </a:prstGeom>
        </p:spPr>
      </p:pic>
      <p:pic>
        <p:nvPicPr>
          <p:cNvPr id="6" name="Picture 5">
            <a:extLst>
              <a:ext uri="{FF2B5EF4-FFF2-40B4-BE49-F238E27FC236}">
                <a16:creationId xmlns:a16="http://schemas.microsoft.com/office/drawing/2014/main" id="{81C712DE-1E1E-421C-ADD3-FEACA84A74FC}"/>
              </a:ext>
            </a:extLst>
          </p:cNvPr>
          <p:cNvPicPr>
            <a:picLocks noChangeAspect="1"/>
          </p:cNvPicPr>
          <p:nvPr/>
        </p:nvPicPr>
        <p:blipFill>
          <a:blip r:embed="rId3"/>
          <a:stretch>
            <a:fillRect/>
          </a:stretch>
        </p:blipFill>
        <p:spPr>
          <a:xfrm>
            <a:off x="0" y="4495801"/>
            <a:ext cx="12192000" cy="2093155"/>
          </a:xfrm>
          <a:prstGeom prst="rect">
            <a:avLst/>
          </a:prstGeom>
        </p:spPr>
      </p:pic>
      <p:sp>
        <p:nvSpPr>
          <p:cNvPr id="8" name="TextBox 7">
            <a:extLst>
              <a:ext uri="{FF2B5EF4-FFF2-40B4-BE49-F238E27FC236}">
                <a16:creationId xmlns:a16="http://schemas.microsoft.com/office/drawing/2014/main" id="{942C39A8-4C94-4E62-B0AD-958EA4BD0651}"/>
              </a:ext>
            </a:extLst>
          </p:cNvPr>
          <p:cNvSpPr txBox="1"/>
          <p:nvPr/>
        </p:nvSpPr>
        <p:spPr>
          <a:xfrm>
            <a:off x="8286750" y="1351824"/>
            <a:ext cx="3800476" cy="692497"/>
          </a:xfrm>
          <a:prstGeom prst="rect">
            <a:avLst/>
          </a:prstGeom>
          <a:noFill/>
        </p:spPr>
        <p:txBody>
          <a:bodyPr wrap="square">
            <a:spAutoFit/>
          </a:bodyPr>
          <a:lstStyle/>
          <a:p>
            <a:pPr marL="285750" indent="-285750">
              <a:buFontTx/>
              <a:buChar char="-"/>
              <a:defRPr/>
            </a:pPr>
            <a:r>
              <a:rPr lang="vi-VN" sz="1300" dirty="0">
                <a:latin typeface="Arial"/>
              </a:rPr>
              <a:t>Sau khi </a:t>
            </a:r>
            <a:r>
              <a:rPr lang="vi-VN" sz="1300" dirty="0" err="1">
                <a:latin typeface="Arial"/>
              </a:rPr>
              <a:t>pass</a:t>
            </a:r>
            <a:r>
              <a:rPr lang="vi-VN" sz="1300" dirty="0">
                <a:latin typeface="Arial"/>
              </a:rPr>
              <a:t> </a:t>
            </a:r>
            <a:r>
              <a:rPr lang="vi-VN" sz="1300" dirty="0" err="1">
                <a:latin typeface="Arial"/>
              </a:rPr>
              <a:t>trạm</a:t>
            </a:r>
            <a:r>
              <a:rPr lang="en-US" sz="1300" dirty="0">
                <a:latin typeface="Arial"/>
              </a:rPr>
              <a:t> </a:t>
            </a:r>
            <a:r>
              <a:rPr lang="vi-VN" sz="1300" dirty="0">
                <a:latin typeface="Arial"/>
              </a:rPr>
              <a:t>AOI-2BR, </a:t>
            </a:r>
            <a:r>
              <a:rPr lang="vi-VN" sz="1300" dirty="0" err="1">
                <a:latin typeface="Arial"/>
              </a:rPr>
              <a:t>hệ</a:t>
            </a:r>
            <a:r>
              <a:rPr lang="vi-VN" sz="1300" dirty="0">
                <a:latin typeface="Arial"/>
              </a:rPr>
              <a:t> </a:t>
            </a:r>
            <a:r>
              <a:rPr lang="vi-VN" sz="1300" dirty="0" err="1">
                <a:latin typeface="Arial"/>
              </a:rPr>
              <a:t>thống</a:t>
            </a:r>
            <a:r>
              <a:rPr lang="vi-VN" sz="1300" dirty="0">
                <a:latin typeface="Arial"/>
              </a:rPr>
              <a:t> </a:t>
            </a:r>
            <a:r>
              <a:rPr lang="vi-VN" sz="1300" dirty="0" err="1">
                <a:latin typeface="Arial"/>
              </a:rPr>
              <a:t>insert</a:t>
            </a:r>
            <a:r>
              <a:rPr lang="vi-VN" sz="1300" dirty="0">
                <a:latin typeface="Arial"/>
              </a:rPr>
              <a:t> thêm 1 dông </a:t>
            </a:r>
            <a:r>
              <a:rPr lang="vi-VN" sz="1300" dirty="0" err="1">
                <a:latin typeface="Arial"/>
              </a:rPr>
              <a:t>vào</a:t>
            </a:r>
            <a:r>
              <a:rPr lang="vi-VN" sz="1300" dirty="0">
                <a:latin typeface="Arial"/>
              </a:rPr>
              <a:t> </a:t>
            </a:r>
            <a:r>
              <a:rPr lang="vi-VN" sz="1300" dirty="0" err="1">
                <a:latin typeface="Arial"/>
              </a:rPr>
              <a:t>bảng</a:t>
            </a:r>
            <a:r>
              <a:rPr lang="vi-VN" sz="1300" dirty="0">
                <a:latin typeface="Arial"/>
              </a:rPr>
              <a:t> </a:t>
            </a:r>
            <a:r>
              <a:rPr lang="vi-VN" sz="1300" dirty="0" err="1">
                <a:latin typeface="Arial"/>
              </a:rPr>
              <a:t>mes.mes_sn_detail</a:t>
            </a:r>
            <a:r>
              <a:rPr lang="en-US" sz="1300" dirty="0">
                <a:latin typeface="Arial"/>
              </a:rPr>
              <a:t> </a:t>
            </a:r>
            <a:r>
              <a:rPr lang="vi-VN" sz="1300" dirty="0">
                <a:latin typeface="Arial"/>
              </a:rPr>
              <a:t>tương </a:t>
            </a:r>
            <a:r>
              <a:rPr lang="vi-VN" sz="1300" dirty="0" err="1">
                <a:latin typeface="Arial"/>
              </a:rPr>
              <a:t>tự</a:t>
            </a:r>
            <a:r>
              <a:rPr lang="vi-VN" sz="1300" dirty="0">
                <a:latin typeface="Arial"/>
              </a:rPr>
              <a:t> như </a:t>
            </a:r>
            <a:r>
              <a:rPr lang="vi-VN" sz="1300" dirty="0" err="1">
                <a:latin typeface="Arial"/>
              </a:rPr>
              <a:t>các</a:t>
            </a:r>
            <a:r>
              <a:rPr lang="vi-VN" sz="1300" dirty="0">
                <a:latin typeface="Arial"/>
              </a:rPr>
              <a:t> </a:t>
            </a:r>
            <a:r>
              <a:rPr lang="vi-VN" sz="1300" dirty="0" err="1">
                <a:latin typeface="Arial"/>
              </a:rPr>
              <a:t>trạm</a:t>
            </a:r>
            <a:r>
              <a:rPr lang="vi-VN" sz="1300" dirty="0">
                <a:latin typeface="Arial"/>
              </a:rPr>
              <a:t> trên</a:t>
            </a:r>
          </a:p>
        </p:txBody>
      </p:sp>
    </p:spTree>
    <p:extLst>
      <p:ext uri="{BB962C8B-B14F-4D97-AF65-F5344CB8AC3E}">
        <p14:creationId xmlns:p14="http://schemas.microsoft.com/office/powerpoint/2010/main" val="14870251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2A2F3-C7E0-4F40-A8A5-EE788C3F3CBF}"/>
              </a:ext>
            </a:extLst>
          </p:cNvPr>
          <p:cNvSpPr>
            <a:spLocks noGrp="1"/>
          </p:cNvSpPr>
          <p:nvPr>
            <p:ph type="title"/>
          </p:nvPr>
        </p:nvSpPr>
        <p:spPr/>
        <p:txBody>
          <a:bodyPr/>
          <a:lstStyle/>
          <a:p>
            <a:r>
              <a:rPr lang="en-US" dirty="0"/>
              <a:t>Scan VI-2BR</a:t>
            </a:r>
          </a:p>
        </p:txBody>
      </p:sp>
      <p:pic>
        <p:nvPicPr>
          <p:cNvPr id="4" name="Picture 3">
            <a:extLst>
              <a:ext uri="{FF2B5EF4-FFF2-40B4-BE49-F238E27FC236}">
                <a16:creationId xmlns:a16="http://schemas.microsoft.com/office/drawing/2014/main" id="{EA8D3ABF-8557-4DCB-8437-0F00130746B0}"/>
              </a:ext>
            </a:extLst>
          </p:cNvPr>
          <p:cNvPicPr>
            <a:picLocks noChangeAspect="1"/>
          </p:cNvPicPr>
          <p:nvPr/>
        </p:nvPicPr>
        <p:blipFill>
          <a:blip r:embed="rId2"/>
          <a:stretch>
            <a:fillRect/>
          </a:stretch>
        </p:blipFill>
        <p:spPr>
          <a:xfrm>
            <a:off x="0" y="1354725"/>
            <a:ext cx="8496300" cy="2986055"/>
          </a:xfrm>
          <a:prstGeom prst="rect">
            <a:avLst/>
          </a:prstGeom>
        </p:spPr>
      </p:pic>
      <p:pic>
        <p:nvPicPr>
          <p:cNvPr id="5" name="Picture 4">
            <a:extLst>
              <a:ext uri="{FF2B5EF4-FFF2-40B4-BE49-F238E27FC236}">
                <a16:creationId xmlns:a16="http://schemas.microsoft.com/office/drawing/2014/main" id="{8FF2061C-F225-471F-A34E-44FBE2A5DF5A}"/>
              </a:ext>
            </a:extLst>
          </p:cNvPr>
          <p:cNvPicPr>
            <a:picLocks noChangeAspect="1"/>
          </p:cNvPicPr>
          <p:nvPr/>
        </p:nvPicPr>
        <p:blipFill>
          <a:blip r:embed="rId3"/>
          <a:stretch>
            <a:fillRect/>
          </a:stretch>
        </p:blipFill>
        <p:spPr>
          <a:xfrm>
            <a:off x="0" y="4368359"/>
            <a:ext cx="12192000" cy="2269832"/>
          </a:xfrm>
          <a:prstGeom prst="rect">
            <a:avLst/>
          </a:prstGeom>
        </p:spPr>
      </p:pic>
      <p:sp>
        <p:nvSpPr>
          <p:cNvPr id="6" name="TextBox 5">
            <a:extLst>
              <a:ext uri="{FF2B5EF4-FFF2-40B4-BE49-F238E27FC236}">
                <a16:creationId xmlns:a16="http://schemas.microsoft.com/office/drawing/2014/main" id="{EA11B185-7757-4563-BD7E-ECEAF024DED8}"/>
              </a:ext>
            </a:extLst>
          </p:cNvPr>
          <p:cNvSpPr txBox="1"/>
          <p:nvPr/>
        </p:nvSpPr>
        <p:spPr>
          <a:xfrm>
            <a:off x="8286750" y="1351824"/>
            <a:ext cx="3800476" cy="692497"/>
          </a:xfrm>
          <a:prstGeom prst="rect">
            <a:avLst/>
          </a:prstGeom>
          <a:noFill/>
        </p:spPr>
        <p:txBody>
          <a:bodyPr wrap="square">
            <a:spAutoFit/>
          </a:bodyPr>
          <a:lstStyle/>
          <a:p>
            <a:pPr marL="285750" indent="-285750">
              <a:buFontTx/>
              <a:buChar char="-"/>
              <a:defRPr/>
            </a:pPr>
            <a:r>
              <a:rPr lang="vi-VN" sz="1300" dirty="0">
                <a:latin typeface="Arial"/>
              </a:rPr>
              <a:t>Sau khi </a:t>
            </a:r>
            <a:r>
              <a:rPr lang="vi-VN" sz="1300" dirty="0" err="1">
                <a:latin typeface="Arial"/>
              </a:rPr>
              <a:t>pass</a:t>
            </a:r>
            <a:r>
              <a:rPr lang="vi-VN" sz="1300" dirty="0">
                <a:latin typeface="Arial"/>
              </a:rPr>
              <a:t> </a:t>
            </a:r>
            <a:r>
              <a:rPr lang="vi-VN" sz="1300" dirty="0" err="1">
                <a:latin typeface="Arial"/>
              </a:rPr>
              <a:t>trạm</a:t>
            </a:r>
            <a:r>
              <a:rPr lang="vi-VN" sz="1300" dirty="0">
                <a:latin typeface="Arial"/>
              </a:rPr>
              <a:t> VI-2BR, </a:t>
            </a:r>
            <a:r>
              <a:rPr lang="vi-VN" sz="1300" dirty="0" err="1">
                <a:latin typeface="Arial"/>
              </a:rPr>
              <a:t>hệ</a:t>
            </a:r>
            <a:r>
              <a:rPr lang="vi-VN" sz="1300" dirty="0">
                <a:latin typeface="Arial"/>
              </a:rPr>
              <a:t> </a:t>
            </a:r>
            <a:r>
              <a:rPr lang="vi-VN" sz="1300" dirty="0" err="1">
                <a:latin typeface="Arial"/>
              </a:rPr>
              <a:t>thống</a:t>
            </a:r>
            <a:r>
              <a:rPr lang="vi-VN" sz="1300" dirty="0">
                <a:latin typeface="Arial"/>
              </a:rPr>
              <a:t> </a:t>
            </a:r>
            <a:r>
              <a:rPr lang="vi-VN" sz="1300" dirty="0" err="1">
                <a:latin typeface="Arial"/>
              </a:rPr>
              <a:t>insert</a:t>
            </a:r>
            <a:r>
              <a:rPr lang="vi-VN" sz="1300" dirty="0">
                <a:latin typeface="Arial"/>
              </a:rPr>
              <a:t> thêm 1 dông </a:t>
            </a:r>
            <a:r>
              <a:rPr lang="vi-VN" sz="1300" dirty="0" err="1">
                <a:latin typeface="Arial"/>
              </a:rPr>
              <a:t>vào</a:t>
            </a:r>
            <a:r>
              <a:rPr lang="vi-VN" sz="1300" dirty="0">
                <a:latin typeface="Arial"/>
              </a:rPr>
              <a:t> </a:t>
            </a:r>
            <a:r>
              <a:rPr lang="vi-VN" sz="1300" dirty="0" err="1">
                <a:latin typeface="Arial"/>
              </a:rPr>
              <a:t>bảng</a:t>
            </a:r>
            <a:r>
              <a:rPr lang="vi-VN" sz="1300" dirty="0">
                <a:latin typeface="Arial"/>
              </a:rPr>
              <a:t> </a:t>
            </a:r>
            <a:r>
              <a:rPr lang="vi-VN" sz="1300" dirty="0" err="1">
                <a:latin typeface="Arial"/>
              </a:rPr>
              <a:t>mes.mes_sn_detail</a:t>
            </a:r>
            <a:r>
              <a:rPr lang="en-US" sz="1300" dirty="0">
                <a:latin typeface="Arial"/>
              </a:rPr>
              <a:t> </a:t>
            </a:r>
            <a:r>
              <a:rPr lang="vi-VN" sz="1300" dirty="0">
                <a:latin typeface="Arial"/>
              </a:rPr>
              <a:t>tương </a:t>
            </a:r>
            <a:r>
              <a:rPr lang="vi-VN" sz="1300" dirty="0" err="1">
                <a:latin typeface="Arial"/>
              </a:rPr>
              <a:t>tự</a:t>
            </a:r>
            <a:r>
              <a:rPr lang="vi-VN" sz="1300" dirty="0">
                <a:latin typeface="Arial"/>
              </a:rPr>
              <a:t> như </a:t>
            </a:r>
            <a:r>
              <a:rPr lang="vi-VN" sz="1300" dirty="0" err="1">
                <a:latin typeface="Arial"/>
              </a:rPr>
              <a:t>các</a:t>
            </a:r>
            <a:r>
              <a:rPr lang="vi-VN" sz="1300" dirty="0">
                <a:latin typeface="Arial"/>
              </a:rPr>
              <a:t> </a:t>
            </a:r>
            <a:r>
              <a:rPr lang="vi-VN" sz="1300" dirty="0" err="1">
                <a:latin typeface="Arial"/>
              </a:rPr>
              <a:t>trạm</a:t>
            </a:r>
            <a:r>
              <a:rPr lang="vi-VN" sz="1300" dirty="0">
                <a:latin typeface="Arial"/>
              </a:rPr>
              <a:t> trên</a:t>
            </a:r>
          </a:p>
        </p:txBody>
      </p:sp>
    </p:spTree>
    <p:extLst>
      <p:ext uri="{BB962C8B-B14F-4D97-AF65-F5344CB8AC3E}">
        <p14:creationId xmlns:p14="http://schemas.microsoft.com/office/powerpoint/2010/main" val="292744676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CFA45-D109-41CE-9133-B28C92375237}"/>
              </a:ext>
            </a:extLst>
          </p:cNvPr>
          <p:cNvSpPr>
            <a:spLocks noGrp="1"/>
          </p:cNvSpPr>
          <p:nvPr>
            <p:ph type="title"/>
          </p:nvPr>
        </p:nvSpPr>
        <p:spPr/>
        <p:txBody>
          <a:bodyPr/>
          <a:lstStyle/>
          <a:p>
            <a:r>
              <a:rPr lang="en-US" dirty="0"/>
              <a:t>Scan AOI-2AR</a:t>
            </a:r>
          </a:p>
        </p:txBody>
      </p:sp>
      <p:pic>
        <p:nvPicPr>
          <p:cNvPr id="4" name="Picture 3">
            <a:extLst>
              <a:ext uri="{FF2B5EF4-FFF2-40B4-BE49-F238E27FC236}">
                <a16:creationId xmlns:a16="http://schemas.microsoft.com/office/drawing/2014/main" id="{625F6D84-C59D-42A7-B9ED-594B6F324338}"/>
              </a:ext>
            </a:extLst>
          </p:cNvPr>
          <p:cNvPicPr>
            <a:picLocks noChangeAspect="1"/>
          </p:cNvPicPr>
          <p:nvPr/>
        </p:nvPicPr>
        <p:blipFill>
          <a:blip r:embed="rId3"/>
          <a:stretch>
            <a:fillRect/>
          </a:stretch>
        </p:blipFill>
        <p:spPr>
          <a:xfrm>
            <a:off x="0" y="1382304"/>
            <a:ext cx="8772525" cy="2903463"/>
          </a:xfrm>
          <a:prstGeom prst="rect">
            <a:avLst/>
          </a:prstGeom>
        </p:spPr>
      </p:pic>
      <p:pic>
        <p:nvPicPr>
          <p:cNvPr id="6" name="Picture 5">
            <a:extLst>
              <a:ext uri="{FF2B5EF4-FFF2-40B4-BE49-F238E27FC236}">
                <a16:creationId xmlns:a16="http://schemas.microsoft.com/office/drawing/2014/main" id="{B18B40B7-AD20-47F7-A0BE-2D1441DADDAB}"/>
              </a:ext>
            </a:extLst>
          </p:cNvPr>
          <p:cNvPicPr>
            <a:picLocks noChangeAspect="1"/>
          </p:cNvPicPr>
          <p:nvPr/>
        </p:nvPicPr>
        <p:blipFill>
          <a:blip r:embed="rId4"/>
          <a:stretch>
            <a:fillRect/>
          </a:stretch>
        </p:blipFill>
        <p:spPr>
          <a:xfrm>
            <a:off x="0" y="4340779"/>
            <a:ext cx="12192000" cy="2431495"/>
          </a:xfrm>
          <a:prstGeom prst="rect">
            <a:avLst/>
          </a:prstGeom>
        </p:spPr>
      </p:pic>
      <p:sp>
        <p:nvSpPr>
          <p:cNvPr id="7" name="TextBox 6">
            <a:extLst>
              <a:ext uri="{FF2B5EF4-FFF2-40B4-BE49-F238E27FC236}">
                <a16:creationId xmlns:a16="http://schemas.microsoft.com/office/drawing/2014/main" id="{CAE6DA5A-447C-46A1-8EBD-2851C3DCF0A4}"/>
              </a:ext>
            </a:extLst>
          </p:cNvPr>
          <p:cNvSpPr txBox="1"/>
          <p:nvPr/>
        </p:nvSpPr>
        <p:spPr>
          <a:xfrm>
            <a:off x="8534400" y="1421583"/>
            <a:ext cx="3657600" cy="892552"/>
          </a:xfrm>
          <a:prstGeom prst="rect">
            <a:avLst/>
          </a:prstGeom>
          <a:noFill/>
        </p:spPr>
        <p:txBody>
          <a:bodyPr wrap="square">
            <a:spAutoFit/>
          </a:bodyPr>
          <a:lstStyle/>
          <a:p>
            <a:pPr marL="285750" indent="-285750">
              <a:buFontTx/>
              <a:buChar char="-"/>
              <a:defRPr/>
            </a:pPr>
            <a:r>
              <a:rPr lang="vi-VN" sz="1300" dirty="0">
                <a:latin typeface="Arial"/>
              </a:rPr>
              <a:t>Sau khi </a:t>
            </a:r>
            <a:r>
              <a:rPr lang="vi-VN" sz="1300" dirty="0" err="1">
                <a:latin typeface="Arial"/>
              </a:rPr>
              <a:t>pass</a:t>
            </a:r>
            <a:r>
              <a:rPr lang="vi-VN" sz="1300" dirty="0">
                <a:latin typeface="Arial"/>
              </a:rPr>
              <a:t> </a:t>
            </a:r>
            <a:r>
              <a:rPr lang="vi-VN" sz="1300" dirty="0" err="1">
                <a:latin typeface="Arial"/>
              </a:rPr>
              <a:t>trạm</a:t>
            </a:r>
            <a:r>
              <a:rPr lang="en-US" sz="1300" dirty="0">
                <a:latin typeface="Arial"/>
              </a:rPr>
              <a:t> </a:t>
            </a:r>
            <a:r>
              <a:rPr lang="vi-VN" sz="1300" dirty="0">
                <a:latin typeface="Arial"/>
              </a:rPr>
              <a:t>AOI-2AR, </a:t>
            </a:r>
            <a:r>
              <a:rPr lang="vi-VN" sz="1300" dirty="0" err="1">
                <a:latin typeface="Arial"/>
              </a:rPr>
              <a:t>hệ</a:t>
            </a:r>
            <a:r>
              <a:rPr lang="vi-VN" sz="1300" dirty="0">
                <a:latin typeface="Arial"/>
              </a:rPr>
              <a:t> </a:t>
            </a:r>
            <a:r>
              <a:rPr lang="vi-VN" sz="1300" dirty="0" err="1">
                <a:latin typeface="Arial"/>
              </a:rPr>
              <a:t>thống</a:t>
            </a:r>
            <a:r>
              <a:rPr lang="vi-VN" sz="1300" dirty="0">
                <a:latin typeface="Arial"/>
              </a:rPr>
              <a:t> </a:t>
            </a:r>
            <a:r>
              <a:rPr lang="vi-VN" sz="1300" dirty="0" err="1">
                <a:latin typeface="Arial"/>
              </a:rPr>
              <a:t>insert</a:t>
            </a:r>
            <a:r>
              <a:rPr lang="vi-VN" sz="1300" dirty="0">
                <a:latin typeface="Arial"/>
              </a:rPr>
              <a:t> thêm 1 dông </a:t>
            </a:r>
            <a:r>
              <a:rPr lang="vi-VN" sz="1300" dirty="0" err="1">
                <a:latin typeface="Arial"/>
              </a:rPr>
              <a:t>vào</a:t>
            </a:r>
            <a:r>
              <a:rPr lang="vi-VN" sz="1300" dirty="0">
                <a:latin typeface="Arial"/>
              </a:rPr>
              <a:t> </a:t>
            </a:r>
            <a:r>
              <a:rPr lang="vi-VN" sz="1300" dirty="0" err="1">
                <a:latin typeface="Arial"/>
              </a:rPr>
              <a:t>bảng</a:t>
            </a:r>
            <a:r>
              <a:rPr lang="vi-VN" sz="1300" dirty="0">
                <a:latin typeface="Arial"/>
              </a:rPr>
              <a:t> </a:t>
            </a:r>
            <a:r>
              <a:rPr lang="vi-VN" sz="1300" dirty="0" err="1">
                <a:latin typeface="Arial"/>
              </a:rPr>
              <a:t>mes.mes_sn_detail</a:t>
            </a:r>
            <a:r>
              <a:rPr lang="en-US" sz="1300" dirty="0">
                <a:latin typeface="Arial"/>
              </a:rPr>
              <a:t> </a:t>
            </a:r>
            <a:r>
              <a:rPr lang="vi-VN" sz="1300" dirty="0">
                <a:latin typeface="Arial"/>
              </a:rPr>
              <a:t>tương </a:t>
            </a:r>
            <a:r>
              <a:rPr lang="vi-VN" sz="1300" dirty="0" err="1">
                <a:latin typeface="Arial"/>
              </a:rPr>
              <a:t>tự</a:t>
            </a:r>
            <a:r>
              <a:rPr lang="vi-VN" sz="1300" dirty="0">
                <a:latin typeface="Arial"/>
              </a:rPr>
              <a:t> như </a:t>
            </a:r>
            <a:r>
              <a:rPr lang="vi-VN" sz="1300" dirty="0" err="1">
                <a:latin typeface="Arial"/>
              </a:rPr>
              <a:t>các</a:t>
            </a:r>
            <a:r>
              <a:rPr lang="vi-VN" sz="1300" dirty="0">
                <a:latin typeface="Arial"/>
              </a:rPr>
              <a:t> </a:t>
            </a:r>
            <a:r>
              <a:rPr lang="vi-VN" sz="1300" dirty="0" err="1">
                <a:latin typeface="Arial"/>
              </a:rPr>
              <a:t>trạm</a:t>
            </a:r>
            <a:r>
              <a:rPr lang="vi-VN" sz="1300" dirty="0">
                <a:latin typeface="Arial"/>
              </a:rPr>
              <a:t> trên</a:t>
            </a:r>
          </a:p>
        </p:txBody>
      </p:sp>
    </p:spTree>
    <p:extLst>
      <p:ext uri="{BB962C8B-B14F-4D97-AF65-F5344CB8AC3E}">
        <p14:creationId xmlns:p14="http://schemas.microsoft.com/office/powerpoint/2010/main" val="271248915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57903-22C4-41A7-9697-B04390247574}"/>
              </a:ext>
            </a:extLst>
          </p:cNvPr>
          <p:cNvSpPr>
            <a:spLocks noGrp="1"/>
          </p:cNvSpPr>
          <p:nvPr>
            <p:ph type="title"/>
          </p:nvPr>
        </p:nvSpPr>
        <p:spPr/>
        <p:txBody>
          <a:bodyPr/>
          <a:lstStyle/>
          <a:p>
            <a:r>
              <a:rPr lang="en-US" dirty="0"/>
              <a:t>Scan PTH-INPUT</a:t>
            </a:r>
          </a:p>
        </p:txBody>
      </p:sp>
      <p:pic>
        <p:nvPicPr>
          <p:cNvPr id="6" name="Picture 5">
            <a:extLst>
              <a:ext uri="{FF2B5EF4-FFF2-40B4-BE49-F238E27FC236}">
                <a16:creationId xmlns:a16="http://schemas.microsoft.com/office/drawing/2014/main" id="{F44903BA-6FFB-4F2A-B9BF-AB7B878882E8}"/>
              </a:ext>
            </a:extLst>
          </p:cNvPr>
          <p:cNvPicPr>
            <a:picLocks noChangeAspect="1"/>
          </p:cNvPicPr>
          <p:nvPr/>
        </p:nvPicPr>
        <p:blipFill>
          <a:blip r:embed="rId2"/>
          <a:stretch>
            <a:fillRect/>
          </a:stretch>
        </p:blipFill>
        <p:spPr>
          <a:xfrm>
            <a:off x="1" y="1456585"/>
            <a:ext cx="8991600" cy="2839929"/>
          </a:xfrm>
          <a:prstGeom prst="rect">
            <a:avLst/>
          </a:prstGeom>
        </p:spPr>
      </p:pic>
      <p:pic>
        <p:nvPicPr>
          <p:cNvPr id="10" name="Picture 9">
            <a:extLst>
              <a:ext uri="{FF2B5EF4-FFF2-40B4-BE49-F238E27FC236}">
                <a16:creationId xmlns:a16="http://schemas.microsoft.com/office/drawing/2014/main" id="{5D9FEB41-3FE7-4FC4-95E3-080F4D21D43D}"/>
              </a:ext>
            </a:extLst>
          </p:cNvPr>
          <p:cNvPicPr>
            <a:picLocks noChangeAspect="1"/>
          </p:cNvPicPr>
          <p:nvPr/>
        </p:nvPicPr>
        <p:blipFill>
          <a:blip r:embed="rId3"/>
          <a:stretch>
            <a:fillRect/>
          </a:stretch>
        </p:blipFill>
        <p:spPr>
          <a:xfrm>
            <a:off x="0" y="4370796"/>
            <a:ext cx="10374173" cy="1125130"/>
          </a:xfrm>
          <a:prstGeom prst="rect">
            <a:avLst/>
          </a:prstGeom>
        </p:spPr>
      </p:pic>
      <p:pic>
        <p:nvPicPr>
          <p:cNvPr id="12" name="Picture 11">
            <a:extLst>
              <a:ext uri="{FF2B5EF4-FFF2-40B4-BE49-F238E27FC236}">
                <a16:creationId xmlns:a16="http://schemas.microsoft.com/office/drawing/2014/main" id="{61F5793D-9779-4CE1-8743-A1E92AFF7AA2}"/>
              </a:ext>
            </a:extLst>
          </p:cNvPr>
          <p:cNvPicPr>
            <a:picLocks noChangeAspect="1"/>
          </p:cNvPicPr>
          <p:nvPr/>
        </p:nvPicPr>
        <p:blipFill>
          <a:blip r:embed="rId4"/>
          <a:stretch>
            <a:fillRect/>
          </a:stretch>
        </p:blipFill>
        <p:spPr>
          <a:xfrm>
            <a:off x="0" y="5570208"/>
            <a:ext cx="12192000" cy="1202028"/>
          </a:xfrm>
          <a:prstGeom prst="rect">
            <a:avLst/>
          </a:prstGeom>
        </p:spPr>
      </p:pic>
      <p:sp>
        <p:nvSpPr>
          <p:cNvPr id="13" name="TextBox 12">
            <a:extLst>
              <a:ext uri="{FF2B5EF4-FFF2-40B4-BE49-F238E27FC236}">
                <a16:creationId xmlns:a16="http://schemas.microsoft.com/office/drawing/2014/main" id="{44E83639-C525-4631-AD10-1EFBEA832412}"/>
              </a:ext>
            </a:extLst>
          </p:cNvPr>
          <p:cNvSpPr txBox="1"/>
          <p:nvPr/>
        </p:nvSpPr>
        <p:spPr>
          <a:xfrm>
            <a:off x="8991601" y="1466109"/>
            <a:ext cx="3200398" cy="1292662"/>
          </a:xfrm>
          <a:prstGeom prst="rect">
            <a:avLst/>
          </a:prstGeom>
          <a:noFill/>
        </p:spPr>
        <p:txBody>
          <a:bodyPr wrap="square">
            <a:spAutoFit/>
          </a:bodyPr>
          <a:lstStyle/>
          <a:p>
            <a:pPr marL="285750" indent="-285750">
              <a:buFontTx/>
              <a:buChar char="-"/>
              <a:defRPr/>
            </a:pPr>
            <a:r>
              <a:rPr lang="vi-VN" sz="1300" dirty="0">
                <a:latin typeface="Arial"/>
              </a:rPr>
              <a:t>Sau khi </a:t>
            </a:r>
            <a:r>
              <a:rPr lang="vi-VN" sz="1300" dirty="0" err="1">
                <a:latin typeface="Arial"/>
              </a:rPr>
              <a:t>pass</a:t>
            </a:r>
            <a:r>
              <a:rPr lang="vi-VN" sz="1300" dirty="0">
                <a:latin typeface="Arial"/>
              </a:rPr>
              <a:t> </a:t>
            </a:r>
            <a:r>
              <a:rPr lang="vi-VN" sz="1300" dirty="0" err="1">
                <a:latin typeface="Arial"/>
              </a:rPr>
              <a:t>trạm</a:t>
            </a:r>
            <a:r>
              <a:rPr lang="vi-VN" sz="1300" dirty="0">
                <a:latin typeface="Arial"/>
              </a:rPr>
              <a:t> PTH-INPUT</a:t>
            </a:r>
          </a:p>
          <a:p>
            <a:pPr marL="342900" indent="-342900">
              <a:buAutoNum type="arabicPeriod"/>
              <a:defRPr/>
            </a:pPr>
            <a:r>
              <a:rPr lang="vi-VN" sz="1300" dirty="0">
                <a:latin typeface="Arial"/>
              </a:rPr>
              <a:t>Thêm 1 dông </a:t>
            </a:r>
            <a:r>
              <a:rPr lang="vi-VN" sz="1300" dirty="0" err="1">
                <a:latin typeface="Arial"/>
              </a:rPr>
              <a:t>mới</a:t>
            </a:r>
            <a:r>
              <a:rPr lang="vi-VN" sz="1300" dirty="0">
                <a:latin typeface="Arial"/>
              </a:rPr>
              <a:t> </a:t>
            </a:r>
            <a:r>
              <a:rPr lang="vi-VN" sz="1300" dirty="0" err="1">
                <a:latin typeface="Arial"/>
              </a:rPr>
              <a:t>vào</a:t>
            </a:r>
            <a:r>
              <a:rPr lang="vi-VN" sz="1300" dirty="0">
                <a:latin typeface="Arial"/>
              </a:rPr>
              <a:t> </a:t>
            </a:r>
            <a:r>
              <a:rPr lang="vi-VN" sz="1300" dirty="0" err="1">
                <a:latin typeface="Arial"/>
              </a:rPr>
              <a:t>bảng</a:t>
            </a:r>
            <a:r>
              <a:rPr lang="vi-VN" sz="1300" dirty="0">
                <a:latin typeface="Arial"/>
              </a:rPr>
              <a:t> </a:t>
            </a:r>
            <a:r>
              <a:rPr lang="vi-VN" sz="1300" dirty="0" err="1">
                <a:latin typeface="Arial"/>
              </a:rPr>
              <a:t>mes.mes_sn_detail</a:t>
            </a:r>
            <a:endParaRPr lang="vi-VN" sz="1300" dirty="0">
              <a:latin typeface="Arial"/>
            </a:endParaRPr>
          </a:p>
          <a:p>
            <a:pPr marL="342900" indent="-342900">
              <a:buAutoNum type="arabicPeriod"/>
              <a:defRPr/>
            </a:pPr>
            <a:r>
              <a:rPr lang="vi-VN" sz="1300" dirty="0">
                <a:latin typeface="Arial"/>
              </a:rPr>
              <a:t>Thêm thông tin </a:t>
            </a:r>
            <a:r>
              <a:rPr lang="vi-VN" sz="1300" dirty="0" err="1">
                <a:latin typeface="Arial"/>
              </a:rPr>
              <a:t>link</a:t>
            </a:r>
            <a:r>
              <a:rPr lang="vi-VN" sz="1300" dirty="0">
                <a:latin typeface="Arial"/>
              </a:rPr>
              <a:t> </a:t>
            </a:r>
            <a:r>
              <a:rPr lang="vi-VN" sz="1300" dirty="0" err="1">
                <a:latin typeface="Arial"/>
              </a:rPr>
              <a:t>giữ</a:t>
            </a:r>
            <a:r>
              <a:rPr lang="vi-VN" sz="1300" dirty="0">
                <a:latin typeface="Arial"/>
              </a:rPr>
              <a:t> </a:t>
            </a:r>
            <a:r>
              <a:rPr lang="vi-VN" sz="1300" dirty="0" err="1">
                <a:latin typeface="Arial"/>
              </a:rPr>
              <a:t>sn</a:t>
            </a:r>
            <a:r>
              <a:rPr lang="vi-VN" sz="1300" dirty="0">
                <a:latin typeface="Arial"/>
              </a:rPr>
              <a:t> </a:t>
            </a:r>
            <a:r>
              <a:rPr lang="vi-VN" sz="1300" dirty="0" err="1">
                <a:latin typeface="Arial"/>
              </a:rPr>
              <a:t>và</a:t>
            </a:r>
            <a:r>
              <a:rPr lang="vi-VN" sz="1300" dirty="0">
                <a:latin typeface="Arial"/>
              </a:rPr>
              <a:t> </a:t>
            </a:r>
            <a:r>
              <a:rPr lang="vi-VN" sz="1300" dirty="0" err="1">
                <a:latin typeface="Arial"/>
              </a:rPr>
              <a:t>các</a:t>
            </a:r>
            <a:r>
              <a:rPr lang="vi-VN" sz="1300" dirty="0">
                <a:latin typeface="Arial"/>
              </a:rPr>
              <a:t> </a:t>
            </a:r>
            <a:r>
              <a:rPr lang="vi-VN" sz="1300" dirty="0" err="1">
                <a:latin typeface="Arial"/>
              </a:rPr>
              <a:t>pkg</a:t>
            </a:r>
            <a:r>
              <a:rPr lang="vi-VN" sz="1300" dirty="0">
                <a:latin typeface="Arial"/>
              </a:rPr>
              <a:t> </a:t>
            </a:r>
            <a:r>
              <a:rPr lang="vi-VN" sz="1300" dirty="0" err="1">
                <a:latin typeface="Arial"/>
              </a:rPr>
              <a:t>id</a:t>
            </a:r>
            <a:r>
              <a:rPr lang="vi-VN" sz="1300" dirty="0">
                <a:latin typeface="Arial"/>
              </a:rPr>
              <a:t> </a:t>
            </a:r>
            <a:r>
              <a:rPr lang="vi-VN" sz="1300" dirty="0" err="1">
                <a:latin typeface="Arial"/>
              </a:rPr>
              <a:t>của</a:t>
            </a:r>
            <a:r>
              <a:rPr lang="vi-VN" sz="1300" dirty="0">
                <a:latin typeface="Arial"/>
              </a:rPr>
              <a:t> </a:t>
            </a:r>
            <a:r>
              <a:rPr lang="vi-VN" sz="1300" dirty="0" err="1">
                <a:latin typeface="Arial"/>
              </a:rPr>
              <a:t>mã</a:t>
            </a:r>
            <a:r>
              <a:rPr lang="vi-VN" sz="1300" dirty="0">
                <a:latin typeface="Arial"/>
              </a:rPr>
              <a:t> </a:t>
            </a:r>
            <a:r>
              <a:rPr lang="vi-VN" sz="1300" dirty="0" err="1">
                <a:latin typeface="Arial"/>
              </a:rPr>
              <a:t>liệu</a:t>
            </a:r>
            <a:r>
              <a:rPr lang="vi-VN" sz="1300" dirty="0">
                <a:latin typeface="Arial"/>
              </a:rPr>
              <a:t> PTH đang </a:t>
            </a:r>
            <a:r>
              <a:rPr lang="vi-VN" sz="1300" dirty="0" err="1">
                <a:latin typeface="Arial"/>
              </a:rPr>
              <a:t>online</a:t>
            </a:r>
            <a:r>
              <a:rPr lang="vi-VN" sz="1300" dirty="0">
                <a:latin typeface="Arial"/>
              </a:rPr>
              <a:t> </a:t>
            </a:r>
            <a:r>
              <a:rPr lang="vi-VN" sz="1300" dirty="0" err="1">
                <a:latin typeface="Arial"/>
              </a:rPr>
              <a:t>vào</a:t>
            </a:r>
            <a:r>
              <a:rPr lang="vi-VN" sz="1300" dirty="0">
                <a:latin typeface="Arial"/>
              </a:rPr>
              <a:t> </a:t>
            </a:r>
            <a:r>
              <a:rPr lang="vi-VN" sz="1300" dirty="0" err="1">
                <a:latin typeface="Arial"/>
              </a:rPr>
              <a:t>bảng</a:t>
            </a:r>
            <a:r>
              <a:rPr lang="vi-VN" sz="1300" dirty="0">
                <a:latin typeface="Arial"/>
              </a:rPr>
              <a:t> </a:t>
            </a:r>
            <a:r>
              <a:rPr lang="vi-VN" sz="1300" dirty="0" err="1">
                <a:latin typeface="Arial"/>
              </a:rPr>
              <a:t>mes.mes_sn_pkg_link</a:t>
            </a:r>
            <a:endParaRPr lang="vi-VN" sz="1300" dirty="0">
              <a:latin typeface="Arial"/>
            </a:endParaRPr>
          </a:p>
        </p:txBody>
      </p:sp>
    </p:spTree>
    <p:extLst>
      <p:ext uri="{BB962C8B-B14F-4D97-AF65-F5344CB8AC3E}">
        <p14:creationId xmlns:p14="http://schemas.microsoft.com/office/powerpoint/2010/main" val="39355741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74C07-D26F-45BB-93CE-2F4D9D3157B4}"/>
              </a:ext>
            </a:extLst>
          </p:cNvPr>
          <p:cNvSpPr>
            <a:spLocks noGrp="1"/>
          </p:cNvSpPr>
          <p:nvPr>
            <p:ph type="title"/>
          </p:nvPr>
        </p:nvSpPr>
        <p:spPr/>
        <p:txBody>
          <a:bodyPr/>
          <a:lstStyle/>
          <a:p>
            <a:r>
              <a:rPr lang="en-US" dirty="0"/>
              <a:t>Scan AOI-BW</a:t>
            </a:r>
          </a:p>
        </p:txBody>
      </p:sp>
      <p:pic>
        <p:nvPicPr>
          <p:cNvPr id="4" name="Picture 3">
            <a:extLst>
              <a:ext uri="{FF2B5EF4-FFF2-40B4-BE49-F238E27FC236}">
                <a16:creationId xmlns:a16="http://schemas.microsoft.com/office/drawing/2014/main" id="{05057F55-B265-4C43-AC67-4E3E1D989493}"/>
              </a:ext>
            </a:extLst>
          </p:cNvPr>
          <p:cNvPicPr>
            <a:picLocks noChangeAspect="1"/>
          </p:cNvPicPr>
          <p:nvPr/>
        </p:nvPicPr>
        <p:blipFill>
          <a:blip r:embed="rId2"/>
          <a:stretch>
            <a:fillRect/>
          </a:stretch>
        </p:blipFill>
        <p:spPr>
          <a:xfrm>
            <a:off x="47624" y="1421583"/>
            <a:ext cx="8562975" cy="2998762"/>
          </a:xfrm>
          <a:prstGeom prst="rect">
            <a:avLst/>
          </a:prstGeom>
        </p:spPr>
      </p:pic>
      <p:pic>
        <p:nvPicPr>
          <p:cNvPr id="6" name="Picture 5">
            <a:extLst>
              <a:ext uri="{FF2B5EF4-FFF2-40B4-BE49-F238E27FC236}">
                <a16:creationId xmlns:a16="http://schemas.microsoft.com/office/drawing/2014/main" id="{68074DD4-8FA5-4323-BAB7-578AB614EBEE}"/>
              </a:ext>
            </a:extLst>
          </p:cNvPr>
          <p:cNvPicPr>
            <a:picLocks noChangeAspect="1"/>
          </p:cNvPicPr>
          <p:nvPr/>
        </p:nvPicPr>
        <p:blipFill>
          <a:blip r:embed="rId3"/>
          <a:stretch>
            <a:fillRect/>
          </a:stretch>
        </p:blipFill>
        <p:spPr>
          <a:xfrm>
            <a:off x="47624" y="5018496"/>
            <a:ext cx="12144376" cy="1159157"/>
          </a:xfrm>
          <a:prstGeom prst="rect">
            <a:avLst/>
          </a:prstGeom>
        </p:spPr>
      </p:pic>
      <p:sp>
        <p:nvSpPr>
          <p:cNvPr id="7" name="TextBox 6">
            <a:extLst>
              <a:ext uri="{FF2B5EF4-FFF2-40B4-BE49-F238E27FC236}">
                <a16:creationId xmlns:a16="http://schemas.microsoft.com/office/drawing/2014/main" id="{CA2D0B00-0BA9-41DF-B8B5-D648E93B8E08}"/>
              </a:ext>
            </a:extLst>
          </p:cNvPr>
          <p:cNvSpPr txBox="1"/>
          <p:nvPr/>
        </p:nvSpPr>
        <p:spPr>
          <a:xfrm>
            <a:off x="8534400" y="1421583"/>
            <a:ext cx="3657600" cy="692497"/>
          </a:xfrm>
          <a:prstGeom prst="rect">
            <a:avLst/>
          </a:prstGeom>
          <a:noFill/>
        </p:spPr>
        <p:txBody>
          <a:bodyPr wrap="square">
            <a:spAutoFit/>
          </a:bodyPr>
          <a:lstStyle/>
          <a:p>
            <a:pPr marL="285750" indent="-285750">
              <a:buFontTx/>
              <a:buChar char="-"/>
              <a:defRPr/>
            </a:pPr>
            <a:r>
              <a:rPr lang="vi-VN" sz="1300" dirty="0">
                <a:latin typeface="Arial"/>
              </a:rPr>
              <a:t>Sau khi </a:t>
            </a:r>
            <a:r>
              <a:rPr lang="vi-VN" sz="1300" dirty="0" err="1">
                <a:latin typeface="Arial"/>
              </a:rPr>
              <a:t>pass</a:t>
            </a:r>
            <a:r>
              <a:rPr lang="vi-VN" sz="1300" dirty="0">
                <a:latin typeface="Arial"/>
              </a:rPr>
              <a:t> </a:t>
            </a:r>
            <a:r>
              <a:rPr lang="vi-VN" sz="1300" dirty="0" err="1">
                <a:latin typeface="Arial"/>
              </a:rPr>
              <a:t>trạm</a:t>
            </a:r>
            <a:r>
              <a:rPr lang="en-US" sz="1300" dirty="0">
                <a:latin typeface="Arial"/>
              </a:rPr>
              <a:t> </a:t>
            </a:r>
            <a:r>
              <a:rPr lang="vi-VN" sz="1300" dirty="0">
                <a:latin typeface="Arial"/>
              </a:rPr>
              <a:t>AOI-</a:t>
            </a:r>
            <a:r>
              <a:rPr lang="en-US" sz="1300" dirty="0">
                <a:latin typeface="Arial"/>
              </a:rPr>
              <a:t>BW</a:t>
            </a:r>
            <a:r>
              <a:rPr lang="vi-VN" sz="1300" dirty="0">
                <a:latin typeface="Arial"/>
              </a:rPr>
              <a:t>, </a:t>
            </a:r>
            <a:r>
              <a:rPr lang="vi-VN" sz="1300" dirty="0" err="1">
                <a:latin typeface="Arial"/>
              </a:rPr>
              <a:t>hệ</a:t>
            </a:r>
            <a:r>
              <a:rPr lang="vi-VN" sz="1300" dirty="0">
                <a:latin typeface="Arial"/>
              </a:rPr>
              <a:t> </a:t>
            </a:r>
            <a:r>
              <a:rPr lang="vi-VN" sz="1300" dirty="0" err="1">
                <a:latin typeface="Arial"/>
              </a:rPr>
              <a:t>thống</a:t>
            </a:r>
            <a:r>
              <a:rPr lang="vi-VN" sz="1300" dirty="0">
                <a:latin typeface="Arial"/>
              </a:rPr>
              <a:t> </a:t>
            </a:r>
            <a:r>
              <a:rPr lang="vi-VN" sz="1300" dirty="0" err="1">
                <a:latin typeface="Arial"/>
              </a:rPr>
              <a:t>insert</a:t>
            </a:r>
            <a:r>
              <a:rPr lang="vi-VN" sz="1300" dirty="0">
                <a:latin typeface="Arial"/>
              </a:rPr>
              <a:t> thêm 1 dông </a:t>
            </a:r>
            <a:r>
              <a:rPr lang="vi-VN" sz="1300" dirty="0" err="1">
                <a:latin typeface="Arial"/>
              </a:rPr>
              <a:t>vào</a:t>
            </a:r>
            <a:r>
              <a:rPr lang="vi-VN" sz="1300" dirty="0">
                <a:latin typeface="Arial"/>
              </a:rPr>
              <a:t> </a:t>
            </a:r>
            <a:r>
              <a:rPr lang="vi-VN" sz="1300" dirty="0" err="1">
                <a:latin typeface="Arial"/>
              </a:rPr>
              <a:t>bảng</a:t>
            </a:r>
            <a:r>
              <a:rPr lang="vi-VN" sz="1300" dirty="0">
                <a:latin typeface="Arial"/>
              </a:rPr>
              <a:t> </a:t>
            </a:r>
            <a:r>
              <a:rPr lang="vi-VN" sz="1300" dirty="0" err="1">
                <a:latin typeface="Arial"/>
              </a:rPr>
              <a:t>mes.mes_sn_detail</a:t>
            </a:r>
            <a:r>
              <a:rPr lang="en-US" sz="1300" dirty="0">
                <a:latin typeface="Arial"/>
              </a:rPr>
              <a:t> </a:t>
            </a:r>
            <a:r>
              <a:rPr lang="vi-VN" sz="1300" dirty="0">
                <a:latin typeface="Arial"/>
              </a:rPr>
              <a:t>tương </a:t>
            </a:r>
            <a:r>
              <a:rPr lang="vi-VN" sz="1300" dirty="0" err="1">
                <a:latin typeface="Arial"/>
              </a:rPr>
              <a:t>tự</a:t>
            </a:r>
            <a:r>
              <a:rPr lang="vi-VN" sz="1300" dirty="0">
                <a:latin typeface="Arial"/>
              </a:rPr>
              <a:t> như </a:t>
            </a:r>
            <a:r>
              <a:rPr lang="vi-VN" sz="1300" dirty="0" err="1">
                <a:latin typeface="Arial"/>
              </a:rPr>
              <a:t>các</a:t>
            </a:r>
            <a:r>
              <a:rPr lang="vi-VN" sz="1300" dirty="0">
                <a:latin typeface="Arial"/>
              </a:rPr>
              <a:t> </a:t>
            </a:r>
            <a:r>
              <a:rPr lang="vi-VN" sz="1300" dirty="0" err="1">
                <a:latin typeface="Arial"/>
              </a:rPr>
              <a:t>trạm</a:t>
            </a:r>
            <a:r>
              <a:rPr lang="vi-VN" sz="1300" dirty="0">
                <a:latin typeface="Arial"/>
              </a:rPr>
              <a:t> </a:t>
            </a:r>
            <a:r>
              <a:rPr lang="vi-VN" sz="1300" dirty="0" err="1">
                <a:latin typeface="Arial"/>
              </a:rPr>
              <a:t>khác</a:t>
            </a:r>
            <a:endParaRPr lang="vi-VN" sz="1300" dirty="0">
              <a:latin typeface="Arial"/>
            </a:endParaRPr>
          </a:p>
        </p:txBody>
      </p:sp>
    </p:spTree>
    <p:extLst>
      <p:ext uri="{BB962C8B-B14F-4D97-AF65-F5344CB8AC3E}">
        <p14:creationId xmlns:p14="http://schemas.microsoft.com/office/powerpoint/2010/main" val="23679526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FEE61-6E63-42EB-B561-B7E8B8D30704}"/>
              </a:ext>
            </a:extLst>
          </p:cNvPr>
          <p:cNvSpPr>
            <a:spLocks noGrp="1"/>
          </p:cNvSpPr>
          <p:nvPr>
            <p:ph type="title"/>
          </p:nvPr>
        </p:nvSpPr>
        <p:spPr/>
        <p:txBody>
          <a:bodyPr/>
          <a:lstStyle/>
          <a:p>
            <a:r>
              <a:rPr lang="vi-VN" dirty="0" err="1"/>
              <a:t>Scan</a:t>
            </a:r>
            <a:r>
              <a:rPr lang="vi-VN" dirty="0"/>
              <a:t> TOUCH UP</a:t>
            </a:r>
            <a:endParaRPr lang="en-US" dirty="0"/>
          </a:p>
        </p:txBody>
      </p:sp>
      <p:pic>
        <p:nvPicPr>
          <p:cNvPr id="4" name="Picture 3">
            <a:extLst>
              <a:ext uri="{FF2B5EF4-FFF2-40B4-BE49-F238E27FC236}">
                <a16:creationId xmlns:a16="http://schemas.microsoft.com/office/drawing/2014/main" id="{13EB2761-3018-4AE9-B7F4-7E244C3F20B6}"/>
              </a:ext>
            </a:extLst>
          </p:cNvPr>
          <p:cNvPicPr>
            <a:picLocks noChangeAspect="1"/>
          </p:cNvPicPr>
          <p:nvPr/>
        </p:nvPicPr>
        <p:blipFill>
          <a:blip r:embed="rId2"/>
          <a:stretch>
            <a:fillRect/>
          </a:stretch>
        </p:blipFill>
        <p:spPr>
          <a:xfrm>
            <a:off x="0" y="1687104"/>
            <a:ext cx="8048625" cy="2928876"/>
          </a:xfrm>
          <a:prstGeom prst="rect">
            <a:avLst/>
          </a:prstGeom>
        </p:spPr>
      </p:pic>
      <p:pic>
        <p:nvPicPr>
          <p:cNvPr id="6" name="Picture 5">
            <a:extLst>
              <a:ext uri="{FF2B5EF4-FFF2-40B4-BE49-F238E27FC236}">
                <a16:creationId xmlns:a16="http://schemas.microsoft.com/office/drawing/2014/main" id="{7CEB79B5-F821-4E0D-918A-68644BC99924}"/>
              </a:ext>
            </a:extLst>
          </p:cNvPr>
          <p:cNvPicPr>
            <a:picLocks noChangeAspect="1"/>
          </p:cNvPicPr>
          <p:nvPr/>
        </p:nvPicPr>
        <p:blipFill>
          <a:blip r:embed="rId3"/>
          <a:stretch>
            <a:fillRect/>
          </a:stretch>
        </p:blipFill>
        <p:spPr>
          <a:xfrm>
            <a:off x="0" y="4715265"/>
            <a:ext cx="11803122" cy="1352739"/>
          </a:xfrm>
          <a:prstGeom prst="rect">
            <a:avLst/>
          </a:prstGeom>
        </p:spPr>
      </p:pic>
      <p:sp>
        <p:nvSpPr>
          <p:cNvPr id="7" name="TextBox 6">
            <a:extLst>
              <a:ext uri="{FF2B5EF4-FFF2-40B4-BE49-F238E27FC236}">
                <a16:creationId xmlns:a16="http://schemas.microsoft.com/office/drawing/2014/main" id="{A3510354-DE75-4B8D-A2DD-E46D46141FE6}"/>
              </a:ext>
            </a:extLst>
          </p:cNvPr>
          <p:cNvSpPr txBox="1"/>
          <p:nvPr/>
        </p:nvSpPr>
        <p:spPr>
          <a:xfrm>
            <a:off x="8220075" y="1659708"/>
            <a:ext cx="3657600" cy="892552"/>
          </a:xfrm>
          <a:prstGeom prst="rect">
            <a:avLst/>
          </a:prstGeom>
          <a:noFill/>
        </p:spPr>
        <p:txBody>
          <a:bodyPr wrap="square">
            <a:spAutoFit/>
          </a:bodyPr>
          <a:lstStyle/>
          <a:p>
            <a:pPr marL="285750" indent="-285750">
              <a:buFontTx/>
              <a:buChar char="-"/>
              <a:defRPr/>
            </a:pPr>
            <a:r>
              <a:rPr lang="vi-VN" sz="1300" dirty="0">
                <a:latin typeface="Arial"/>
              </a:rPr>
              <a:t>Sau khi </a:t>
            </a:r>
            <a:r>
              <a:rPr lang="vi-VN" sz="1300" dirty="0" err="1">
                <a:latin typeface="Arial"/>
              </a:rPr>
              <a:t>pass</a:t>
            </a:r>
            <a:r>
              <a:rPr lang="vi-VN" sz="1300" dirty="0">
                <a:latin typeface="Arial"/>
              </a:rPr>
              <a:t> </a:t>
            </a:r>
            <a:r>
              <a:rPr lang="vi-VN" sz="1300" dirty="0" err="1">
                <a:latin typeface="Arial"/>
              </a:rPr>
              <a:t>trạm</a:t>
            </a:r>
            <a:r>
              <a:rPr lang="en-US" sz="1300" dirty="0">
                <a:latin typeface="Arial"/>
              </a:rPr>
              <a:t> </a:t>
            </a:r>
            <a:r>
              <a:rPr lang="vi-VN" sz="1300" dirty="0">
                <a:latin typeface="Arial"/>
              </a:rPr>
              <a:t>TOUCH UP, </a:t>
            </a:r>
            <a:r>
              <a:rPr lang="vi-VN" sz="1300" dirty="0" err="1">
                <a:latin typeface="Arial"/>
              </a:rPr>
              <a:t>hệ</a:t>
            </a:r>
            <a:r>
              <a:rPr lang="vi-VN" sz="1300" dirty="0">
                <a:latin typeface="Arial"/>
              </a:rPr>
              <a:t> </a:t>
            </a:r>
            <a:r>
              <a:rPr lang="vi-VN" sz="1300" dirty="0" err="1">
                <a:latin typeface="Arial"/>
              </a:rPr>
              <a:t>thống</a:t>
            </a:r>
            <a:r>
              <a:rPr lang="vi-VN" sz="1300" dirty="0">
                <a:latin typeface="Arial"/>
              </a:rPr>
              <a:t> </a:t>
            </a:r>
            <a:r>
              <a:rPr lang="vi-VN" sz="1300" dirty="0" err="1">
                <a:latin typeface="Arial"/>
              </a:rPr>
              <a:t>insert</a:t>
            </a:r>
            <a:r>
              <a:rPr lang="vi-VN" sz="1300" dirty="0">
                <a:latin typeface="Arial"/>
              </a:rPr>
              <a:t> thêm 1 dông </a:t>
            </a:r>
            <a:r>
              <a:rPr lang="vi-VN" sz="1300" dirty="0" err="1">
                <a:latin typeface="Arial"/>
              </a:rPr>
              <a:t>vào</a:t>
            </a:r>
            <a:r>
              <a:rPr lang="vi-VN" sz="1300" dirty="0">
                <a:latin typeface="Arial"/>
              </a:rPr>
              <a:t> </a:t>
            </a:r>
            <a:r>
              <a:rPr lang="vi-VN" sz="1300" dirty="0" err="1">
                <a:latin typeface="Arial"/>
              </a:rPr>
              <a:t>bảng</a:t>
            </a:r>
            <a:r>
              <a:rPr lang="vi-VN" sz="1300" dirty="0">
                <a:latin typeface="Arial"/>
              </a:rPr>
              <a:t> </a:t>
            </a:r>
            <a:r>
              <a:rPr lang="vi-VN" sz="1300" dirty="0" err="1">
                <a:latin typeface="Arial"/>
              </a:rPr>
              <a:t>mes.mes_sn_detail</a:t>
            </a:r>
            <a:r>
              <a:rPr lang="en-US" sz="1300" dirty="0">
                <a:latin typeface="Arial"/>
              </a:rPr>
              <a:t> </a:t>
            </a:r>
            <a:r>
              <a:rPr lang="vi-VN" sz="1300" dirty="0">
                <a:latin typeface="Arial"/>
              </a:rPr>
              <a:t>tương </a:t>
            </a:r>
            <a:r>
              <a:rPr lang="vi-VN" sz="1300" dirty="0" err="1">
                <a:latin typeface="Arial"/>
              </a:rPr>
              <a:t>tự</a:t>
            </a:r>
            <a:r>
              <a:rPr lang="vi-VN" sz="1300" dirty="0">
                <a:latin typeface="Arial"/>
              </a:rPr>
              <a:t> như </a:t>
            </a:r>
            <a:r>
              <a:rPr lang="vi-VN" sz="1300" dirty="0" err="1">
                <a:latin typeface="Arial"/>
              </a:rPr>
              <a:t>các</a:t>
            </a:r>
            <a:r>
              <a:rPr lang="vi-VN" sz="1300" dirty="0">
                <a:latin typeface="Arial"/>
              </a:rPr>
              <a:t> </a:t>
            </a:r>
            <a:r>
              <a:rPr lang="vi-VN" sz="1300" dirty="0" err="1">
                <a:latin typeface="Arial"/>
              </a:rPr>
              <a:t>trạm</a:t>
            </a:r>
            <a:r>
              <a:rPr lang="vi-VN" sz="1300" dirty="0">
                <a:latin typeface="Arial"/>
              </a:rPr>
              <a:t> </a:t>
            </a:r>
            <a:r>
              <a:rPr lang="vi-VN" sz="1300" dirty="0" err="1">
                <a:latin typeface="Arial"/>
              </a:rPr>
              <a:t>khác</a:t>
            </a:r>
            <a:endParaRPr lang="vi-VN" sz="1300" dirty="0">
              <a:latin typeface="Arial"/>
            </a:endParaRPr>
          </a:p>
        </p:txBody>
      </p:sp>
    </p:spTree>
    <p:extLst>
      <p:ext uri="{BB962C8B-B14F-4D97-AF65-F5344CB8AC3E}">
        <p14:creationId xmlns:p14="http://schemas.microsoft.com/office/powerpoint/2010/main" val="289302892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9C8CF-DDBA-492C-B8C9-E25EBBBA54B5}"/>
              </a:ext>
            </a:extLst>
          </p:cNvPr>
          <p:cNvSpPr>
            <a:spLocks noGrp="1"/>
          </p:cNvSpPr>
          <p:nvPr>
            <p:ph type="title"/>
          </p:nvPr>
        </p:nvSpPr>
        <p:spPr/>
        <p:txBody>
          <a:bodyPr/>
          <a:lstStyle/>
          <a:p>
            <a:r>
              <a:rPr lang="vi-VN" dirty="0" err="1"/>
              <a:t>Scan</a:t>
            </a:r>
            <a:r>
              <a:rPr lang="vi-VN" dirty="0"/>
              <a:t> AOI-AW</a:t>
            </a:r>
            <a:endParaRPr lang="en-US" dirty="0"/>
          </a:p>
        </p:txBody>
      </p:sp>
      <p:pic>
        <p:nvPicPr>
          <p:cNvPr id="4" name="Picture 3">
            <a:extLst>
              <a:ext uri="{FF2B5EF4-FFF2-40B4-BE49-F238E27FC236}">
                <a16:creationId xmlns:a16="http://schemas.microsoft.com/office/drawing/2014/main" id="{3F8E3227-3983-4411-BFFA-658273E09215}"/>
              </a:ext>
            </a:extLst>
          </p:cNvPr>
          <p:cNvPicPr>
            <a:picLocks noChangeAspect="1"/>
          </p:cNvPicPr>
          <p:nvPr/>
        </p:nvPicPr>
        <p:blipFill>
          <a:blip r:embed="rId2"/>
          <a:stretch>
            <a:fillRect/>
          </a:stretch>
        </p:blipFill>
        <p:spPr>
          <a:xfrm>
            <a:off x="1" y="1591854"/>
            <a:ext cx="8420099" cy="2966995"/>
          </a:xfrm>
          <a:prstGeom prst="rect">
            <a:avLst/>
          </a:prstGeom>
        </p:spPr>
      </p:pic>
      <p:pic>
        <p:nvPicPr>
          <p:cNvPr id="6" name="Picture 5">
            <a:extLst>
              <a:ext uri="{FF2B5EF4-FFF2-40B4-BE49-F238E27FC236}">
                <a16:creationId xmlns:a16="http://schemas.microsoft.com/office/drawing/2014/main" id="{F0CC7080-7F54-4CB7-8945-05944C2F1033}"/>
              </a:ext>
            </a:extLst>
          </p:cNvPr>
          <p:cNvPicPr>
            <a:picLocks noChangeAspect="1"/>
          </p:cNvPicPr>
          <p:nvPr/>
        </p:nvPicPr>
        <p:blipFill>
          <a:blip r:embed="rId3"/>
          <a:stretch>
            <a:fillRect/>
          </a:stretch>
        </p:blipFill>
        <p:spPr>
          <a:xfrm>
            <a:off x="0" y="4629049"/>
            <a:ext cx="11803122" cy="1448002"/>
          </a:xfrm>
          <a:prstGeom prst="rect">
            <a:avLst/>
          </a:prstGeom>
        </p:spPr>
      </p:pic>
      <p:sp>
        <p:nvSpPr>
          <p:cNvPr id="7" name="TextBox 6">
            <a:extLst>
              <a:ext uri="{FF2B5EF4-FFF2-40B4-BE49-F238E27FC236}">
                <a16:creationId xmlns:a16="http://schemas.microsoft.com/office/drawing/2014/main" id="{574D08AD-5FED-4A5D-8082-25BF344B2DC9}"/>
              </a:ext>
            </a:extLst>
          </p:cNvPr>
          <p:cNvSpPr txBox="1"/>
          <p:nvPr/>
        </p:nvSpPr>
        <p:spPr>
          <a:xfrm>
            <a:off x="8420100" y="1666848"/>
            <a:ext cx="3657600" cy="692497"/>
          </a:xfrm>
          <a:prstGeom prst="rect">
            <a:avLst/>
          </a:prstGeom>
          <a:noFill/>
        </p:spPr>
        <p:txBody>
          <a:bodyPr wrap="square">
            <a:spAutoFit/>
          </a:bodyPr>
          <a:lstStyle/>
          <a:p>
            <a:pPr marL="285750" indent="-285750">
              <a:buFontTx/>
              <a:buChar char="-"/>
              <a:defRPr/>
            </a:pPr>
            <a:r>
              <a:rPr lang="vi-VN" sz="1300" dirty="0">
                <a:latin typeface="Arial"/>
              </a:rPr>
              <a:t>Sau khi </a:t>
            </a:r>
            <a:r>
              <a:rPr lang="vi-VN" sz="1300" dirty="0" err="1">
                <a:latin typeface="Arial"/>
              </a:rPr>
              <a:t>pass</a:t>
            </a:r>
            <a:r>
              <a:rPr lang="vi-VN" sz="1300" dirty="0">
                <a:latin typeface="Arial"/>
              </a:rPr>
              <a:t> </a:t>
            </a:r>
            <a:r>
              <a:rPr lang="vi-VN" sz="1300" dirty="0" err="1">
                <a:latin typeface="Arial"/>
              </a:rPr>
              <a:t>trạm</a:t>
            </a:r>
            <a:r>
              <a:rPr lang="en-US" sz="1300" dirty="0">
                <a:latin typeface="Arial"/>
              </a:rPr>
              <a:t> AOI-AW</a:t>
            </a:r>
            <a:r>
              <a:rPr lang="vi-VN" sz="1300" dirty="0">
                <a:latin typeface="Arial"/>
              </a:rPr>
              <a:t>, </a:t>
            </a:r>
            <a:r>
              <a:rPr lang="vi-VN" sz="1300" dirty="0" err="1">
                <a:latin typeface="Arial"/>
              </a:rPr>
              <a:t>hệ</a:t>
            </a:r>
            <a:r>
              <a:rPr lang="vi-VN" sz="1300" dirty="0">
                <a:latin typeface="Arial"/>
              </a:rPr>
              <a:t> </a:t>
            </a:r>
            <a:r>
              <a:rPr lang="vi-VN" sz="1300" dirty="0" err="1">
                <a:latin typeface="Arial"/>
              </a:rPr>
              <a:t>thống</a:t>
            </a:r>
            <a:r>
              <a:rPr lang="vi-VN" sz="1300" dirty="0">
                <a:latin typeface="Arial"/>
              </a:rPr>
              <a:t> </a:t>
            </a:r>
            <a:r>
              <a:rPr lang="vi-VN" sz="1300" dirty="0" err="1">
                <a:latin typeface="Arial"/>
              </a:rPr>
              <a:t>insert</a:t>
            </a:r>
            <a:r>
              <a:rPr lang="vi-VN" sz="1300" dirty="0">
                <a:latin typeface="Arial"/>
              </a:rPr>
              <a:t> thêm 1 dông </a:t>
            </a:r>
            <a:r>
              <a:rPr lang="vi-VN" sz="1300" dirty="0" err="1">
                <a:latin typeface="Arial"/>
              </a:rPr>
              <a:t>vào</a:t>
            </a:r>
            <a:r>
              <a:rPr lang="vi-VN" sz="1300" dirty="0">
                <a:latin typeface="Arial"/>
              </a:rPr>
              <a:t> </a:t>
            </a:r>
            <a:r>
              <a:rPr lang="vi-VN" sz="1300" dirty="0" err="1">
                <a:latin typeface="Arial"/>
              </a:rPr>
              <a:t>bảng</a:t>
            </a:r>
            <a:r>
              <a:rPr lang="vi-VN" sz="1300" dirty="0">
                <a:latin typeface="Arial"/>
              </a:rPr>
              <a:t> </a:t>
            </a:r>
            <a:r>
              <a:rPr lang="vi-VN" sz="1300" dirty="0" err="1">
                <a:latin typeface="Arial"/>
              </a:rPr>
              <a:t>mes.mes_sn_detail</a:t>
            </a:r>
            <a:r>
              <a:rPr lang="en-US" sz="1300" dirty="0">
                <a:latin typeface="Arial"/>
              </a:rPr>
              <a:t> </a:t>
            </a:r>
            <a:r>
              <a:rPr lang="vi-VN" sz="1300" dirty="0">
                <a:latin typeface="Arial"/>
              </a:rPr>
              <a:t>tương </a:t>
            </a:r>
            <a:r>
              <a:rPr lang="vi-VN" sz="1300" dirty="0" err="1">
                <a:latin typeface="Arial"/>
              </a:rPr>
              <a:t>tự</a:t>
            </a:r>
            <a:r>
              <a:rPr lang="vi-VN" sz="1300" dirty="0">
                <a:latin typeface="Arial"/>
              </a:rPr>
              <a:t> như </a:t>
            </a:r>
            <a:r>
              <a:rPr lang="vi-VN" sz="1300" dirty="0" err="1">
                <a:latin typeface="Arial"/>
              </a:rPr>
              <a:t>các</a:t>
            </a:r>
            <a:r>
              <a:rPr lang="vi-VN" sz="1300" dirty="0">
                <a:latin typeface="Arial"/>
              </a:rPr>
              <a:t> </a:t>
            </a:r>
            <a:r>
              <a:rPr lang="vi-VN" sz="1300" dirty="0" err="1">
                <a:latin typeface="Arial"/>
              </a:rPr>
              <a:t>trạm</a:t>
            </a:r>
            <a:r>
              <a:rPr lang="vi-VN" sz="1300" dirty="0">
                <a:latin typeface="Arial"/>
              </a:rPr>
              <a:t> </a:t>
            </a:r>
            <a:r>
              <a:rPr lang="vi-VN" sz="1300" dirty="0" err="1">
                <a:latin typeface="Arial"/>
              </a:rPr>
              <a:t>khác</a:t>
            </a:r>
            <a:endParaRPr lang="vi-VN" sz="1300" dirty="0">
              <a:latin typeface="Arial"/>
            </a:endParaRPr>
          </a:p>
        </p:txBody>
      </p:sp>
    </p:spTree>
    <p:extLst>
      <p:ext uri="{BB962C8B-B14F-4D97-AF65-F5344CB8AC3E}">
        <p14:creationId xmlns:p14="http://schemas.microsoft.com/office/powerpoint/2010/main" val="25777663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24291-C83A-4352-AF4D-286A88CE8C7D}"/>
              </a:ext>
            </a:extLst>
          </p:cNvPr>
          <p:cNvSpPr>
            <a:spLocks noGrp="1"/>
          </p:cNvSpPr>
          <p:nvPr>
            <p:ph type="title"/>
          </p:nvPr>
        </p:nvSpPr>
        <p:spPr/>
        <p:txBody>
          <a:bodyPr/>
          <a:lstStyle/>
          <a:p>
            <a:r>
              <a:rPr lang="vi-VN" dirty="0"/>
              <a:t>Thêm </a:t>
            </a:r>
            <a:r>
              <a:rPr lang="vi-VN" dirty="0" err="1"/>
              <a:t>mới</a:t>
            </a:r>
            <a:r>
              <a:rPr lang="vi-VN" dirty="0"/>
              <a:t> </a:t>
            </a:r>
            <a:r>
              <a:rPr lang="vi-VN" dirty="0" err="1"/>
              <a:t>thiết</a:t>
            </a:r>
            <a:r>
              <a:rPr lang="vi-VN" dirty="0"/>
              <a:t> </a:t>
            </a:r>
            <a:r>
              <a:rPr lang="vi-VN" dirty="0" err="1"/>
              <a:t>bị</a:t>
            </a:r>
            <a:r>
              <a:rPr lang="vi-VN" dirty="0"/>
              <a:t> </a:t>
            </a:r>
            <a:endParaRPr lang="en-US" dirty="0"/>
          </a:p>
        </p:txBody>
      </p:sp>
      <p:pic>
        <p:nvPicPr>
          <p:cNvPr id="4" name="Picture 3">
            <a:extLst>
              <a:ext uri="{FF2B5EF4-FFF2-40B4-BE49-F238E27FC236}">
                <a16:creationId xmlns:a16="http://schemas.microsoft.com/office/drawing/2014/main" id="{8ADAC662-2B41-4DBC-8223-BF3FBD91CAF1}"/>
              </a:ext>
            </a:extLst>
          </p:cNvPr>
          <p:cNvPicPr>
            <a:picLocks noChangeAspect="1"/>
          </p:cNvPicPr>
          <p:nvPr/>
        </p:nvPicPr>
        <p:blipFill>
          <a:blip r:embed="rId3"/>
          <a:stretch>
            <a:fillRect/>
          </a:stretch>
        </p:blipFill>
        <p:spPr>
          <a:xfrm>
            <a:off x="9625" y="1382304"/>
            <a:ext cx="8412480" cy="2881688"/>
          </a:xfrm>
          <a:prstGeom prst="rect">
            <a:avLst/>
          </a:prstGeom>
        </p:spPr>
      </p:pic>
      <p:pic>
        <p:nvPicPr>
          <p:cNvPr id="6" name="Picture 5">
            <a:extLst>
              <a:ext uri="{FF2B5EF4-FFF2-40B4-BE49-F238E27FC236}">
                <a16:creationId xmlns:a16="http://schemas.microsoft.com/office/drawing/2014/main" id="{3628D43B-A0C9-44B9-ADB3-62F5D023B021}"/>
              </a:ext>
            </a:extLst>
          </p:cNvPr>
          <p:cNvPicPr>
            <a:picLocks noChangeAspect="1"/>
          </p:cNvPicPr>
          <p:nvPr/>
        </p:nvPicPr>
        <p:blipFill>
          <a:blip r:embed="rId4"/>
          <a:stretch>
            <a:fillRect/>
          </a:stretch>
        </p:blipFill>
        <p:spPr>
          <a:xfrm>
            <a:off x="9625" y="4263993"/>
            <a:ext cx="12098956" cy="2384479"/>
          </a:xfrm>
          <a:prstGeom prst="rect">
            <a:avLst/>
          </a:prstGeom>
        </p:spPr>
      </p:pic>
      <p:sp>
        <p:nvSpPr>
          <p:cNvPr id="7" name="文字方塊 7">
            <a:extLst>
              <a:ext uri="{FF2B5EF4-FFF2-40B4-BE49-F238E27FC236}">
                <a16:creationId xmlns:a16="http://schemas.microsoft.com/office/drawing/2014/main" id="{989F8ECB-DD30-4D46-9870-8BF446A790CA}"/>
              </a:ext>
            </a:extLst>
          </p:cNvPr>
          <p:cNvSpPr txBox="1"/>
          <p:nvPr/>
        </p:nvSpPr>
        <p:spPr>
          <a:xfrm>
            <a:off x="8422105" y="1391987"/>
            <a:ext cx="3480636" cy="2246769"/>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vi-VN" altLang="zh-CN" sz="1400" b="0" i="0" u="none" strike="noStrike" kern="1200" cap="none" spc="0" normalizeH="0" baseline="0" noProof="0" dirty="0" err="1">
                <a:ln>
                  <a:noFill/>
                </a:ln>
                <a:solidFill>
                  <a:prstClr val="black"/>
                </a:solidFill>
                <a:effectLst/>
                <a:uLnTx/>
                <a:uFillTx/>
                <a:latin typeface="Arial"/>
                <a:cs typeface="+mn-cs"/>
              </a:rPr>
              <a:t>Click</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Add</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và</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điền</a:t>
            </a:r>
            <a:r>
              <a:rPr kumimoji="0" lang="vi-VN" altLang="zh-CN" sz="1400" b="0" i="0" u="none" strike="noStrike" kern="1200" cap="none" spc="0" normalizeH="0" baseline="0" noProof="0" dirty="0">
                <a:ln>
                  <a:noFill/>
                </a:ln>
                <a:solidFill>
                  <a:prstClr val="black"/>
                </a:solidFill>
                <a:effectLst/>
                <a:uLnTx/>
                <a:uFillTx/>
                <a:latin typeface="Arial"/>
                <a:cs typeface="+mn-cs"/>
              </a:rPr>
              <a:t> thông tin </a:t>
            </a:r>
            <a:r>
              <a:rPr kumimoji="0" lang="vi-VN" altLang="zh-CN" sz="1400" b="0" i="0" u="none" strike="noStrike" kern="1200" cap="none" spc="0" normalizeH="0" baseline="0" noProof="0" dirty="0" err="1">
                <a:ln>
                  <a:noFill/>
                </a:ln>
                <a:solidFill>
                  <a:prstClr val="black"/>
                </a:solidFill>
                <a:effectLst/>
                <a:uLnTx/>
                <a:uFillTx/>
                <a:latin typeface="Arial"/>
                <a:cs typeface="+mn-cs"/>
              </a:rPr>
              <a:t>để</a:t>
            </a:r>
            <a:r>
              <a:rPr kumimoji="0" lang="vi-VN" altLang="zh-CN" sz="1400" b="0" i="0" u="none" strike="noStrike" kern="1200" cap="none" spc="0" normalizeH="0" baseline="0" noProof="0" dirty="0">
                <a:ln>
                  <a:noFill/>
                </a:ln>
                <a:solidFill>
                  <a:prstClr val="black"/>
                </a:solidFill>
                <a:effectLst/>
                <a:uLnTx/>
                <a:uFillTx/>
                <a:latin typeface="Arial"/>
                <a:cs typeface="+mn-cs"/>
              </a:rPr>
              <a:t> thêm </a:t>
            </a:r>
            <a:r>
              <a:rPr kumimoji="0" lang="vi-VN" altLang="zh-CN" sz="1400" b="0" i="0" u="none" strike="noStrike" kern="1200" cap="none" spc="0" normalizeH="0" baseline="0" noProof="0" dirty="0" err="1">
                <a:ln>
                  <a:noFill/>
                </a:ln>
                <a:solidFill>
                  <a:prstClr val="black"/>
                </a:solidFill>
                <a:effectLst/>
                <a:uLnTx/>
                <a:uFillTx/>
                <a:latin typeface="Arial"/>
                <a:cs typeface="+mn-cs"/>
              </a:rPr>
              <a:t>mới</a:t>
            </a:r>
            <a:endParaRPr kumimoji="0" lang="vi-VN" altLang="zh-CN" sz="1400" b="0" i="0" u="none" strike="noStrike" kern="1200" cap="none" spc="0" normalizeH="0" baseline="0" noProof="0" dirty="0">
              <a:ln>
                <a:noFill/>
              </a:ln>
              <a:solidFill>
                <a:prstClr val="black"/>
              </a:solidFill>
              <a:effectLst/>
              <a:uLnTx/>
              <a:uFillTx/>
              <a:latin typeface="Arial"/>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vi-VN" altLang="zh-CN" sz="1400" dirty="0" err="1">
                <a:solidFill>
                  <a:prstClr val="black"/>
                </a:solidFill>
                <a:latin typeface="Arial"/>
              </a:rPr>
              <a:t>Data</a:t>
            </a:r>
            <a:r>
              <a:rPr lang="vi-VN" altLang="zh-CN" sz="1400" dirty="0">
                <a:solidFill>
                  <a:prstClr val="black"/>
                </a:solidFill>
                <a:latin typeface="Arial"/>
              </a:rPr>
              <a:t> </a:t>
            </a:r>
            <a:r>
              <a:rPr lang="vi-VN" altLang="zh-CN" sz="1400" dirty="0" err="1">
                <a:solidFill>
                  <a:prstClr val="black"/>
                </a:solidFill>
                <a:latin typeface="Arial"/>
              </a:rPr>
              <a:t>sẽ</a:t>
            </a:r>
            <a:r>
              <a:rPr lang="vi-VN" altLang="zh-CN" sz="1400" dirty="0">
                <a:solidFill>
                  <a:prstClr val="black"/>
                </a:solidFill>
                <a:latin typeface="Arial"/>
              </a:rPr>
              <a:t> </a:t>
            </a:r>
            <a:r>
              <a:rPr lang="vi-VN" altLang="zh-CN" sz="1400" dirty="0" err="1">
                <a:solidFill>
                  <a:prstClr val="black"/>
                </a:solidFill>
                <a:latin typeface="Arial"/>
              </a:rPr>
              <a:t>được</a:t>
            </a:r>
            <a:r>
              <a:rPr lang="vi-VN" altLang="zh-CN" sz="1400" dirty="0">
                <a:solidFill>
                  <a:prstClr val="black"/>
                </a:solidFill>
                <a:latin typeface="Arial"/>
              </a:rPr>
              <a:t> thêm </a:t>
            </a:r>
            <a:r>
              <a:rPr lang="vi-VN" altLang="zh-CN" sz="1400" dirty="0" err="1">
                <a:solidFill>
                  <a:prstClr val="black"/>
                </a:solidFill>
                <a:latin typeface="Arial"/>
              </a:rPr>
              <a:t>vào</a:t>
            </a:r>
            <a:r>
              <a:rPr lang="vi-VN" altLang="zh-CN" sz="1400" dirty="0">
                <a:solidFill>
                  <a:prstClr val="black"/>
                </a:solidFill>
                <a:latin typeface="Arial"/>
              </a:rPr>
              <a:t> </a:t>
            </a:r>
            <a:r>
              <a:rPr lang="vi-VN" altLang="zh-CN" sz="1400" dirty="0" err="1">
                <a:solidFill>
                  <a:prstClr val="black"/>
                </a:solidFill>
                <a:latin typeface="Arial"/>
              </a:rPr>
              <a:t>bảng</a:t>
            </a:r>
            <a:r>
              <a:rPr lang="vi-VN" altLang="zh-CN" sz="1400" dirty="0">
                <a:solidFill>
                  <a:prstClr val="black"/>
                </a:solidFill>
                <a:latin typeface="Arial"/>
              </a:rPr>
              <a:t> như </a:t>
            </a:r>
            <a:r>
              <a:rPr lang="vi-VN" altLang="zh-CN" sz="1400" dirty="0" err="1">
                <a:solidFill>
                  <a:prstClr val="black"/>
                </a:solidFill>
                <a:latin typeface="Arial"/>
              </a:rPr>
              <a:t>hình</a:t>
            </a:r>
            <a:r>
              <a:rPr lang="vi-VN" altLang="zh-CN" sz="1400" dirty="0">
                <a:solidFill>
                  <a:prstClr val="black"/>
                </a:solidFill>
                <a:latin typeface="Arial"/>
              </a:rPr>
              <a:t> </a:t>
            </a:r>
            <a:r>
              <a:rPr lang="vi-VN" altLang="zh-CN" sz="1400" dirty="0" err="1">
                <a:solidFill>
                  <a:prstClr val="black"/>
                </a:solidFill>
                <a:latin typeface="Arial"/>
              </a:rPr>
              <a:t>dưới</a:t>
            </a:r>
            <a:endParaRPr lang="en-US" altLang="zh-CN" sz="1400" dirty="0">
              <a:solidFill>
                <a:prstClr val="black"/>
              </a:solidFill>
              <a:latin typeface="Arial"/>
            </a:endParaRPr>
          </a:p>
          <a:p>
            <a:pPr marL="285750" indent="-285750">
              <a:buFontTx/>
              <a:buChar char="-"/>
              <a:defRPr/>
            </a:pPr>
            <a:r>
              <a:rPr lang="en-US" altLang="zh-CN" sz="1400" dirty="0">
                <a:solidFill>
                  <a:prstClr val="black"/>
                </a:solidFill>
                <a:latin typeface="Arial"/>
              </a:rPr>
              <a:t>Data </a:t>
            </a:r>
            <a:r>
              <a:rPr lang="vi-VN" altLang="zh-CN" sz="1400" dirty="0" err="1">
                <a:solidFill>
                  <a:prstClr val="black"/>
                </a:solidFill>
                <a:latin typeface="Arial"/>
              </a:rPr>
              <a:t>cũng</a:t>
            </a:r>
            <a:r>
              <a:rPr lang="vi-VN" altLang="zh-CN" sz="1400" dirty="0">
                <a:solidFill>
                  <a:prstClr val="black"/>
                </a:solidFill>
                <a:latin typeface="Arial"/>
              </a:rPr>
              <a:t> </a:t>
            </a:r>
            <a:r>
              <a:rPr lang="vi-VN" altLang="zh-CN" sz="1400" dirty="0" err="1">
                <a:solidFill>
                  <a:prstClr val="black"/>
                </a:solidFill>
                <a:latin typeface="Arial"/>
              </a:rPr>
              <a:t>được</a:t>
            </a:r>
            <a:r>
              <a:rPr lang="vi-VN" altLang="zh-CN" sz="1400" dirty="0">
                <a:solidFill>
                  <a:prstClr val="black"/>
                </a:solidFill>
                <a:latin typeface="Arial"/>
              </a:rPr>
              <a:t> </a:t>
            </a:r>
            <a:r>
              <a:rPr lang="vi-VN" altLang="zh-CN" sz="1400" dirty="0" err="1">
                <a:solidFill>
                  <a:prstClr val="black"/>
                </a:solidFill>
                <a:latin typeface="Arial"/>
              </a:rPr>
              <a:t>đồng</a:t>
            </a:r>
            <a:r>
              <a:rPr lang="vi-VN" altLang="zh-CN" sz="1400" dirty="0">
                <a:solidFill>
                  <a:prstClr val="black"/>
                </a:solidFill>
                <a:latin typeface="Arial"/>
              </a:rPr>
              <a:t> </a:t>
            </a:r>
            <a:r>
              <a:rPr lang="vi-VN" altLang="zh-CN" sz="1400" dirty="0" err="1">
                <a:solidFill>
                  <a:prstClr val="black"/>
                </a:solidFill>
                <a:latin typeface="Arial"/>
              </a:rPr>
              <a:t>bộ</a:t>
            </a:r>
            <a:r>
              <a:rPr lang="vi-VN" altLang="zh-CN" sz="1400" dirty="0">
                <a:solidFill>
                  <a:prstClr val="black"/>
                </a:solidFill>
                <a:latin typeface="Arial"/>
              </a:rPr>
              <a:t> </a:t>
            </a:r>
            <a:r>
              <a:rPr lang="vi-VN" altLang="zh-CN" sz="1400" dirty="0" err="1">
                <a:solidFill>
                  <a:prstClr val="black"/>
                </a:solidFill>
                <a:latin typeface="Arial"/>
              </a:rPr>
              <a:t>từ</a:t>
            </a:r>
            <a:r>
              <a:rPr lang="vi-VN" altLang="zh-CN" sz="1400" dirty="0">
                <a:solidFill>
                  <a:prstClr val="black"/>
                </a:solidFill>
                <a:latin typeface="Arial"/>
              </a:rPr>
              <a:t> </a:t>
            </a:r>
            <a:r>
              <a:rPr lang="vi-VN" altLang="zh-CN" sz="1400" dirty="0" err="1">
                <a:solidFill>
                  <a:prstClr val="black"/>
                </a:solidFill>
                <a:latin typeface="Arial"/>
              </a:rPr>
              <a:t>hệ</a:t>
            </a:r>
            <a:r>
              <a:rPr lang="vi-VN" altLang="zh-CN" sz="1400" dirty="0">
                <a:solidFill>
                  <a:prstClr val="black"/>
                </a:solidFill>
                <a:latin typeface="Arial"/>
              </a:rPr>
              <a:t> </a:t>
            </a:r>
            <a:r>
              <a:rPr lang="vi-VN" altLang="zh-CN" sz="1400" dirty="0" err="1">
                <a:solidFill>
                  <a:prstClr val="black"/>
                </a:solidFill>
                <a:latin typeface="Arial"/>
              </a:rPr>
              <a:t>thống</a:t>
            </a:r>
            <a:r>
              <a:rPr lang="vi-VN" altLang="zh-CN" sz="1400" dirty="0">
                <a:solidFill>
                  <a:prstClr val="black"/>
                </a:solidFill>
                <a:latin typeface="Arial"/>
              </a:rPr>
              <a:t> </a:t>
            </a:r>
            <a:r>
              <a:rPr lang="vi-VN" altLang="zh-CN" sz="1400" dirty="0" err="1">
                <a:solidFill>
                  <a:prstClr val="black"/>
                </a:solidFill>
                <a:latin typeface="Arial"/>
              </a:rPr>
              <a:t>khác</a:t>
            </a:r>
            <a:endParaRPr lang="vi-VN" altLang="zh-CN" sz="1400" dirty="0">
              <a:solidFill>
                <a:prstClr val="black"/>
              </a:solidFill>
              <a:latin typeface="Arial"/>
            </a:endParaRPr>
          </a:p>
          <a:p>
            <a:pPr>
              <a:defRPr/>
            </a:pPr>
            <a:r>
              <a:rPr kumimoji="0" lang="vi-VN" altLang="zh-CN" sz="1400" b="0" i="0" u="none" strike="noStrike" kern="1200" cap="none" spc="0" normalizeH="0" baseline="0" noProof="0" dirty="0">
                <a:ln>
                  <a:noFill/>
                </a:ln>
                <a:solidFill>
                  <a:prstClr val="black"/>
                </a:solidFill>
                <a:effectLst/>
                <a:uLnTx/>
                <a:uFillTx/>
                <a:latin typeface="Arial"/>
                <a:cs typeface="+mn-cs"/>
              </a:rPr>
              <a:t>* Lưu ý </a:t>
            </a:r>
            <a:r>
              <a:rPr kumimoji="0" lang="vi-VN" altLang="zh-CN" sz="1400" b="0" i="0" u="none" strike="noStrike" kern="1200" cap="none" spc="0" normalizeH="0" baseline="0" noProof="0" dirty="0" err="1">
                <a:ln>
                  <a:noFill/>
                </a:ln>
                <a:solidFill>
                  <a:prstClr val="black"/>
                </a:solidFill>
                <a:effectLst/>
                <a:uLnTx/>
                <a:uFillTx/>
                <a:latin typeface="Arial"/>
                <a:cs typeface="+mn-cs"/>
              </a:rPr>
              <a:t>chọn</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Associate</a:t>
            </a:r>
            <a:r>
              <a:rPr kumimoji="0" lang="vi-VN" altLang="zh-CN" sz="1400" b="0" i="0" u="none" strike="noStrike" kern="1200" cap="none" spc="0" normalizeH="0" baseline="0" noProof="0" dirty="0">
                <a:ln>
                  <a:noFill/>
                </a:ln>
                <a:solidFill>
                  <a:prstClr val="black"/>
                </a:solidFill>
                <a:effectLst/>
                <a:uLnTx/>
                <a:uFillTx/>
                <a:latin typeface="Arial"/>
                <a:cs typeface="+mn-cs"/>
              </a:rPr>
              <a:t> Workstation </a:t>
            </a:r>
            <a:r>
              <a:rPr kumimoji="0" lang="vi-VN" altLang="zh-CN" sz="1400" b="0" i="0" u="none" strike="noStrike" kern="1200" cap="none" spc="0" normalizeH="0" baseline="0" noProof="0" dirty="0" err="1">
                <a:ln>
                  <a:noFill/>
                </a:ln>
                <a:solidFill>
                  <a:prstClr val="black"/>
                </a:solidFill>
                <a:effectLst/>
                <a:uLnTx/>
                <a:uFillTx/>
                <a:latin typeface="Arial"/>
                <a:cs typeface="+mn-cs"/>
              </a:rPr>
              <a:t>với</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các</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trạm</a:t>
            </a:r>
            <a:r>
              <a:rPr kumimoji="0" lang="vi-VN" altLang="zh-CN" sz="1400" b="0" i="0" u="none" strike="noStrike" kern="1200" cap="none" spc="0" normalizeH="0" baseline="0" noProof="0" dirty="0">
                <a:ln>
                  <a:noFill/>
                </a:ln>
                <a:solidFill>
                  <a:prstClr val="black"/>
                </a:solidFill>
                <a:effectLst/>
                <a:uLnTx/>
                <a:uFillTx/>
                <a:latin typeface="Arial"/>
                <a:cs typeface="+mn-cs"/>
              </a:rPr>
              <a:t> lên </a:t>
            </a:r>
            <a:r>
              <a:rPr kumimoji="0" lang="vi-VN" altLang="zh-CN" sz="1400" b="0" i="0" u="none" strike="noStrike" kern="1200" cap="none" spc="0" normalizeH="0" baseline="0" noProof="0" dirty="0" err="1">
                <a:ln>
                  <a:noFill/>
                </a:ln>
                <a:solidFill>
                  <a:prstClr val="black"/>
                </a:solidFill>
                <a:effectLst/>
                <a:uLnTx/>
                <a:uFillTx/>
                <a:latin typeface="Arial"/>
                <a:cs typeface="+mn-cs"/>
              </a:rPr>
              <a:t>liệu</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của</a:t>
            </a:r>
            <a:r>
              <a:rPr kumimoji="0" lang="vi-VN" altLang="zh-CN" sz="1400" b="0" i="0" u="none" strike="noStrike" kern="1200" cap="none" spc="0" normalizeH="0" baseline="0" noProof="0" dirty="0">
                <a:ln>
                  <a:noFill/>
                </a:ln>
                <a:solidFill>
                  <a:prstClr val="black"/>
                </a:solidFill>
                <a:effectLst/>
                <a:uLnTx/>
                <a:uFillTx/>
                <a:latin typeface="Arial"/>
                <a:cs typeface="+mn-cs"/>
              </a:rPr>
              <a:t> SMT </a:t>
            </a:r>
            <a:r>
              <a:rPr kumimoji="0" lang="vi-VN" altLang="zh-CN" sz="1400" b="0" i="0" u="none" strike="noStrike" kern="1200" cap="none" spc="0" normalizeH="0" baseline="0" noProof="0" dirty="0" err="1">
                <a:ln>
                  <a:noFill/>
                </a:ln>
                <a:solidFill>
                  <a:prstClr val="black"/>
                </a:solidFill>
                <a:effectLst/>
                <a:uLnTx/>
                <a:uFillTx/>
                <a:latin typeface="Arial"/>
                <a:cs typeface="+mn-cs"/>
              </a:rPr>
              <a:t>nếu</a:t>
            </a:r>
            <a:r>
              <a:rPr kumimoji="0" lang="vi-VN" altLang="zh-CN" sz="1400" b="0" i="0" u="none" strike="noStrike" kern="1200" cap="none" spc="0" normalizeH="0" baseline="0" noProof="0" dirty="0">
                <a:ln>
                  <a:noFill/>
                </a:ln>
                <a:solidFill>
                  <a:prstClr val="black"/>
                </a:solidFill>
                <a:effectLst/>
                <a:uLnTx/>
                <a:uFillTx/>
                <a:latin typeface="Arial"/>
                <a:cs typeface="+mn-cs"/>
              </a:rPr>
              <a:t> không </a:t>
            </a:r>
            <a:r>
              <a:rPr kumimoji="0" lang="vi-VN" altLang="zh-CN" sz="1400" b="0" i="0" u="none" strike="noStrike" kern="1200" cap="none" spc="0" normalizeH="0" baseline="0" noProof="0" dirty="0" err="1">
                <a:ln>
                  <a:noFill/>
                </a:ln>
                <a:solidFill>
                  <a:prstClr val="black"/>
                </a:solidFill>
                <a:effectLst/>
                <a:uLnTx/>
                <a:uFillTx/>
                <a:latin typeface="Arial"/>
                <a:cs typeface="+mn-cs"/>
              </a:rPr>
              <a:t>chọn</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sẽ</a:t>
            </a:r>
            <a:r>
              <a:rPr kumimoji="0" lang="vi-VN" altLang="zh-CN" sz="1400" b="0" i="0" u="none" strike="noStrike" kern="1200" cap="none" spc="0" normalizeH="0" baseline="0" noProof="0" dirty="0">
                <a:ln>
                  <a:noFill/>
                </a:ln>
                <a:solidFill>
                  <a:prstClr val="black"/>
                </a:solidFill>
                <a:effectLst/>
                <a:uLnTx/>
                <a:uFillTx/>
                <a:latin typeface="Arial"/>
                <a:cs typeface="+mn-cs"/>
              </a:rPr>
              <a:t> không lên </a:t>
            </a:r>
            <a:r>
              <a:rPr kumimoji="0" lang="vi-VN" altLang="zh-CN" sz="1400" b="0" i="0" u="none" strike="noStrike" kern="1200" cap="none" spc="0" normalizeH="0" baseline="0" noProof="0" dirty="0" err="1">
                <a:ln>
                  <a:noFill/>
                </a:ln>
                <a:solidFill>
                  <a:prstClr val="black"/>
                </a:solidFill>
                <a:effectLst/>
                <a:uLnTx/>
                <a:uFillTx/>
                <a:latin typeface="Arial"/>
                <a:cs typeface="+mn-cs"/>
              </a:rPr>
              <a:t>liệu</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được</a:t>
            </a:r>
            <a:endParaRPr kumimoji="0" lang="vi-VN" altLang="zh-CN" sz="1400" b="0" i="0" u="none" strike="noStrike" kern="1200" cap="none" spc="0" normalizeH="0" baseline="0" noProof="0" dirty="0">
              <a:ln>
                <a:noFill/>
              </a:ln>
              <a:solidFill>
                <a:prstClr val="black"/>
              </a:solidFill>
              <a:effectLst/>
              <a:uLnTx/>
              <a:uFillTx/>
              <a:latin typeface="Arial"/>
              <a:cs typeface="+mn-cs"/>
            </a:endParaRPr>
          </a:p>
          <a:p>
            <a:pPr marR="0" lvl="0" algn="l" defTabSz="914400" rtl="0" eaLnBrk="1" fontAlgn="auto" latinLnBrk="0" hangingPunct="1">
              <a:lnSpc>
                <a:spcPct val="100000"/>
              </a:lnSpc>
              <a:spcBef>
                <a:spcPts val="0"/>
              </a:spcBef>
              <a:spcAft>
                <a:spcPts val="0"/>
              </a:spcAft>
              <a:buClrTx/>
              <a:buSzTx/>
              <a:tabLst/>
              <a:defRPr/>
            </a:pPr>
            <a:r>
              <a:rPr lang="vi-VN" altLang="zh-CN" sz="1400" dirty="0">
                <a:solidFill>
                  <a:prstClr val="black"/>
                </a:solidFill>
                <a:latin typeface="Arial"/>
              </a:rPr>
              <a:t> </a:t>
            </a:r>
            <a:endParaRPr kumimoji="0" lang="vi-VN" altLang="zh-CN" sz="1400" b="0" i="0" u="none" strike="noStrike" kern="1200" cap="none" spc="0" normalizeH="0" baseline="0" noProof="0" dirty="0">
              <a:ln>
                <a:noFill/>
              </a:ln>
              <a:solidFill>
                <a:prstClr val="black"/>
              </a:solidFill>
              <a:effectLst/>
              <a:uLnTx/>
              <a:uFillTx/>
              <a:latin typeface="Arial"/>
              <a:cs typeface="+mn-cs"/>
            </a:endParaRPr>
          </a:p>
        </p:txBody>
      </p:sp>
      <p:sp>
        <p:nvSpPr>
          <p:cNvPr id="8" name="Oval 7">
            <a:extLst>
              <a:ext uri="{FF2B5EF4-FFF2-40B4-BE49-F238E27FC236}">
                <a16:creationId xmlns:a16="http://schemas.microsoft.com/office/drawing/2014/main" id="{09B53295-646B-43A8-B8FD-5BEEAACA90EF}"/>
              </a:ext>
            </a:extLst>
          </p:cNvPr>
          <p:cNvSpPr/>
          <p:nvPr/>
        </p:nvSpPr>
        <p:spPr>
          <a:xfrm>
            <a:off x="3445844" y="3070459"/>
            <a:ext cx="221381" cy="22138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100" dirty="0">
                <a:solidFill>
                  <a:schemeClr val="tx1"/>
                </a:solidFill>
                <a:highlight>
                  <a:srgbClr val="FFFF00"/>
                </a:highlight>
              </a:rPr>
              <a:t>1</a:t>
            </a:r>
            <a:endParaRPr lang="en-US" sz="1100" dirty="0">
              <a:solidFill>
                <a:schemeClr val="tx1"/>
              </a:solidFill>
              <a:highlight>
                <a:srgbClr val="FFFF00"/>
              </a:highlight>
            </a:endParaRPr>
          </a:p>
        </p:txBody>
      </p:sp>
      <p:sp>
        <p:nvSpPr>
          <p:cNvPr id="9" name="Oval 8">
            <a:extLst>
              <a:ext uri="{FF2B5EF4-FFF2-40B4-BE49-F238E27FC236}">
                <a16:creationId xmlns:a16="http://schemas.microsoft.com/office/drawing/2014/main" id="{3FA90F89-7E83-415C-89A8-CB38114AB7C2}"/>
              </a:ext>
            </a:extLst>
          </p:cNvPr>
          <p:cNvSpPr/>
          <p:nvPr/>
        </p:nvSpPr>
        <p:spPr>
          <a:xfrm>
            <a:off x="7534976" y="4628148"/>
            <a:ext cx="221381" cy="22138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100" dirty="0">
                <a:solidFill>
                  <a:schemeClr val="tx1"/>
                </a:solidFill>
                <a:highlight>
                  <a:srgbClr val="FFFF00"/>
                </a:highlight>
              </a:rPr>
              <a:t>2</a:t>
            </a:r>
            <a:endParaRPr lang="en-US" sz="1100" dirty="0">
              <a:solidFill>
                <a:schemeClr val="tx1"/>
              </a:solidFill>
              <a:highlight>
                <a:srgbClr val="FFFF00"/>
              </a:highlight>
            </a:endParaRPr>
          </a:p>
        </p:txBody>
      </p:sp>
    </p:spTree>
    <p:extLst>
      <p:ext uri="{BB962C8B-B14F-4D97-AF65-F5344CB8AC3E}">
        <p14:creationId xmlns:p14="http://schemas.microsoft.com/office/powerpoint/2010/main" val="429100142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00394-3F91-4B2D-B619-BF0852CC8FAC}"/>
              </a:ext>
            </a:extLst>
          </p:cNvPr>
          <p:cNvSpPr>
            <a:spLocks noGrp="1"/>
          </p:cNvSpPr>
          <p:nvPr>
            <p:ph type="title"/>
          </p:nvPr>
        </p:nvSpPr>
        <p:spPr/>
        <p:txBody>
          <a:bodyPr/>
          <a:lstStyle/>
          <a:p>
            <a:r>
              <a:rPr lang="vi-VN" dirty="0" err="1"/>
              <a:t>Scan</a:t>
            </a:r>
            <a:r>
              <a:rPr lang="vi-VN" dirty="0"/>
              <a:t> PRESSFIT</a:t>
            </a:r>
            <a:endParaRPr lang="en-US" dirty="0"/>
          </a:p>
        </p:txBody>
      </p:sp>
      <p:pic>
        <p:nvPicPr>
          <p:cNvPr id="4" name="Picture 3">
            <a:extLst>
              <a:ext uri="{FF2B5EF4-FFF2-40B4-BE49-F238E27FC236}">
                <a16:creationId xmlns:a16="http://schemas.microsoft.com/office/drawing/2014/main" id="{8F9209F2-97E4-4381-98B6-F2793CFE2F94}"/>
              </a:ext>
            </a:extLst>
          </p:cNvPr>
          <p:cNvPicPr>
            <a:picLocks noChangeAspect="1"/>
          </p:cNvPicPr>
          <p:nvPr/>
        </p:nvPicPr>
        <p:blipFill>
          <a:blip r:embed="rId2"/>
          <a:stretch>
            <a:fillRect/>
          </a:stretch>
        </p:blipFill>
        <p:spPr>
          <a:xfrm>
            <a:off x="1" y="1913736"/>
            <a:ext cx="8534400" cy="3030528"/>
          </a:xfrm>
          <a:prstGeom prst="rect">
            <a:avLst/>
          </a:prstGeom>
        </p:spPr>
      </p:pic>
      <p:pic>
        <p:nvPicPr>
          <p:cNvPr id="6" name="Picture 5">
            <a:extLst>
              <a:ext uri="{FF2B5EF4-FFF2-40B4-BE49-F238E27FC236}">
                <a16:creationId xmlns:a16="http://schemas.microsoft.com/office/drawing/2014/main" id="{B73D0799-3333-483C-B5EF-E9911AE0C8E4}"/>
              </a:ext>
            </a:extLst>
          </p:cNvPr>
          <p:cNvPicPr>
            <a:picLocks noChangeAspect="1"/>
          </p:cNvPicPr>
          <p:nvPr/>
        </p:nvPicPr>
        <p:blipFill>
          <a:blip r:embed="rId3"/>
          <a:stretch>
            <a:fillRect/>
          </a:stretch>
        </p:blipFill>
        <p:spPr>
          <a:xfrm>
            <a:off x="0" y="5087806"/>
            <a:ext cx="12192000" cy="775780"/>
          </a:xfrm>
          <a:prstGeom prst="rect">
            <a:avLst/>
          </a:prstGeom>
        </p:spPr>
      </p:pic>
      <p:sp>
        <p:nvSpPr>
          <p:cNvPr id="7" name="TextBox 6">
            <a:extLst>
              <a:ext uri="{FF2B5EF4-FFF2-40B4-BE49-F238E27FC236}">
                <a16:creationId xmlns:a16="http://schemas.microsoft.com/office/drawing/2014/main" id="{8FD032F5-A3C3-45B2-8521-C38FD43DF4C4}"/>
              </a:ext>
            </a:extLst>
          </p:cNvPr>
          <p:cNvSpPr txBox="1"/>
          <p:nvPr/>
        </p:nvSpPr>
        <p:spPr>
          <a:xfrm>
            <a:off x="8534401" y="1872414"/>
            <a:ext cx="3657600" cy="892552"/>
          </a:xfrm>
          <a:prstGeom prst="rect">
            <a:avLst/>
          </a:prstGeom>
          <a:noFill/>
        </p:spPr>
        <p:txBody>
          <a:bodyPr wrap="square">
            <a:spAutoFit/>
          </a:bodyPr>
          <a:lstStyle/>
          <a:p>
            <a:pPr marL="285750" indent="-285750">
              <a:buFontTx/>
              <a:buChar char="-"/>
              <a:defRPr/>
            </a:pPr>
            <a:r>
              <a:rPr lang="vi-VN" sz="1300" dirty="0">
                <a:latin typeface="Arial"/>
              </a:rPr>
              <a:t>Sau khi </a:t>
            </a:r>
            <a:r>
              <a:rPr lang="vi-VN" sz="1300" dirty="0" err="1">
                <a:latin typeface="Arial"/>
              </a:rPr>
              <a:t>pass</a:t>
            </a:r>
            <a:r>
              <a:rPr lang="vi-VN" sz="1300" dirty="0">
                <a:latin typeface="Arial"/>
              </a:rPr>
              <a:t> </a:t>
            </a:r>
            <a:r>
              <a:rPr lang="vi-VN" sz="1300" dirty="0" err="1">
                <a:latin typeface="Arial"/>
              </a:rPr>
              <a:t>trạm</a:t>
            </a:r>
            <a:r>
              <a:rPr lang="en-US" sz="1300" dirty="0">
                <a:latin typeface="Arial"/>
              </a:rPr>
              <a:t> PRESSFIT</a:t>
            </a:r>
            <a:r>
              <a:rPr lang="vi-VN" sz="1300" dirty="0">
                <a:latin typeface="Arial"/>
              </a:rPr>
              <a:t>, </a:t>
            </a:r>
            <a:r>
              <a:rPr lang="vi-VN" sz="1300" dirty="0" err="1">
                <a:latin typeface="Arial"/>
              </a:rPr>
              <a:t>hệ</a:t>
            </a:r>
            <a:r>
              <a:rPr lang="vi-VN" sz="1300" dirty="0">
                <a:latin typeface="Arial"/>
              </a:rPr>
              <a:t> </a:t>
            </a:r>
            <a:r>
              <a:rPr lang="vi-VN" sz="1300" dirty="0" err="1">
                <a:latin typeface="Arial"/>
              </a:rPr>
              <a:t>thống</a:t>
            </a:r>
            <a:r>
              <a:rPr lang="vi-VN" sz="1300" dirty="0">
                <a:latin typeface="Arial"/>
              </a:rPr>
              <a:t> </a:t>
            </a:r>
            <a:r>
              <a:rPr lang="vi-VN" sz="1300" dirty="0" err="1">
                <a:latin typeface="Arial"/>
              </a:rPr>
              <a:t>insert</a:t>
            </a:r>
            <a:r>
              <a:rPr lang="vi-VN" sz="1300" dirty="0">
                <a:latin typeface="Arial"/>
              </a:rPr>
              <a:t> thêm 1 dông </a:t>
            </a:r>
            <a:r>
              <a:rPr lang="vi-VN" sz="1300" dirty="0" err="1">
                <a:latin typeface="Arial"/>
              </a:rPr>
              <a:t>vào</a:t>
            </a:r>
            <a:r>
              <a:rPr lang="vi-VN" sz="1300" dirty="0">
                <a:latin typeface="Arial"/>
              </a:rPr>
              <a:t> </a:t>
            </a:r>
            <a:r>
              <a:rPr lang="vi-VN" sz="1300" dirty="0" err="1">
                <a:latin typeface="Arial"/>
              </a:rPr>
              <a:t>bảng</a:t>
            </a:r>
            <a:r>
              <a:rPr lang="vi-VN" sz="1300" dirty="0">
                <a:latin typeface="Arial"/>
              </a:rPr>
              <a:t> </a:t>
            </a:r>
            <a:r>
              <a:rPr lang="vi-VN" sz="1300" dirty="0" err="1">
                <a:latin typeface="Arial"/>
              </a:rPr>
              <a:t>mes.mes_sn_detail</a:t>
            </a:r>
            <a:r>
              <a:rPr lang="en-US" sz="1300" dirty="0">
                <a:latin typeface="Arial"/>
              </a:rPr>
              <a:t> </a:t>
            </a:r>
            <a:r>
              <a:rPr lang="vi-VN" sz="1300" dirty="0">
                <a:latin typeface="Arial"/>
              </a:rPr>
              <a:t>tương </a:t>
            </a:r>
            <a:r>
              <a:rPr lang="vi-VN" sz="1300" dirty="0" err="1">
                <a:latin typeface="Arial"/>
              </a:rPr>
              <a:t>tự</a:t>
            </a:r>
            <a:r>
              <a:rPr lang="vi-VN" sz="1300" dirty="0">
                <a:latin typeface="Arial"/>
              </a:rPr>
              <a:t> như </a:t>
            </a:r>
            <a:r>
              <a:rPr lang="vi-VN" sz="1300" dirty="0" err="1">
                <a:latin typeface="Arial"/>
              </a:rPr>
              <a:t>các</a:t>
            </a:r>
            <a:r>
              <a:rPr lang="vi-VN" sz="1300" dirty="0">
                <a:latin typeface="Arial"/>
              </a:rPr>
              <a:t> </a:t>
            </a:r>
            <a:r>
              <a:rPr lang="vi-VN" sz="1300" dirty="0" err="1">
                <a:latin typeface="Arial"/>
              </a:rPr>
              <a:t>trạm</a:t>
            </a:r>
            <a:r>
              <a:rPr lang="vi-VN" sz="1300" dirty="0">
                <a:latin typeface="Arial"/>
              </a:rPr>
              <a:t> </a:t>
            </a:r>
            <a:r>
              <a:rPr lang="vi-VN" sz="1300" dirty="0" err="1">
                <a:latin typeface="Arial"/>
              </a:rPr>
              <a:t>khác</a:t>
            </a:r>
            <a:endParaRPr lang="vi-VN" sz="1300" dirty="0">
              <a:latin typeface="Arial"/>
            </a:endParaRPr>
          </a:p>
        </p:txBody>
      </p:sp>
    </p:spTree>
    <p:extLst>
      <p:ext uri="{BB962C8B-B14F-4D97-AF65-F5344CB8AC3E}">
        <p14:creationId xmlns:p14="http://schemas.microsoft.com/office/powerpoint/2010/main" val="8138615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E52B6-C852-4B8D-83F6-6B3D05E295B3}"/>
              </a:ext>
            </a:extLst>
          </p:cNvPr>
          <p:cNvSpPr>
            <a:spLocks noGrp="1"/>
          </p:cNvSpPr>
          <p:nvPr>
            <p:ph type="title"/>
          </p:nvPr>
        </p:nvSpPr>
        <p:spPr/>
        <p:txBody>
          <a:bodyPr/>
          <a:lstStyle/>
          <a:p>
            <a:r>
              <a:rPr lang="vi-VN" dirty="0" err="1"/>
              <a:t>Scan</a:t>
            </a:r>
            <a:r>
              <a:rPr lang="vi-VN" dirty="0"/>
              <a:t> PTH-VI</a:t>
            </a:r>
            <a:endParaRPr lang="en-US" dirty="0"/>
          </a:p>
        </p:txBody>
      </p:sp>
      <p:pic>
        <p:nvPicPr>
          <p:cNvPr id="4" name="Picture 3">
            <a:extLst>
              <a:ext uri="{FF2B5EF4-FFF2-40B4-BE49-F238E27FC236}">
                <a16:creationId xmlns:a16="http://schemas.microsoft.com/office/drawing/2014/main" id="{2A017AC6-5BC8-4744-9DAA-C46EA5784753}"/>
              </a:ext>
            </a:extLst>
          </p:cNvPr>
          <p:cNvPicPr>
            <a:picLocks noChangeAspect="1"/>
          </p:cNvPicPr>
          <p:nvPr/>
        </p:nvPicPr>
        <p:blipFill>
          <a:blip r:embed="rId2"/>
          <a:stretch>
            <a:fillRect/>
          </a:stretch>
        </p:blipFill>
        <p:spPr>
          <a:xfrm>
            <a:off x="66675" y="1682423"/>
            <a:ext cx="8534401" cy="2934993"/>
          </a:xfrm>
          <a:prstGeom prst="rect">
            <a:avLst/>
          </a:prstGeom>
        </p:spPr>
      </p:pic>
      <p:pic>
        <p:nvPicPr>
          <p:cNvPr id="6" name="Picture 5">
            <a:extLst>
              <a:ext uri="{FF2B5EF4-FFF2-40B4-BE49-F238E27FC236}">
                <a16:creationId xmlns:a16="http://schemas.microsoft.com/office/drawing/2014/main" id="{56696568-AF2C-4AAC-977F-62BD0089DBE1}"/>
              </a:ext>
            </a:extLst>
          </p:cNvPr>
          <p:cNvPicPr>
            <a:picLocks noChangeAspect="1"/>
          </p:cNvPicPr>
          <p:nvPr/>
        </p:nvPicPr>
        <p:blipFill>
          <a:blip r:embed="rId3"/>
          <a:stretch>
            <a:fillRect/>
          </a:stretch>
        </p:blipFill>
        <p:spPr>
          <a:xfrm>
            <a:off x="0" y="4765135"/>
            <a:ext cx="12192000" cy="775780"/>
          </a:xfrm>
          <a:prstGeom prst="rect">
            <a:avLst/>
          </a:prstGeom>
        </p:spPr>
      </p:pic>
      <p:sp>
        <p:nvSpPr>
          <p:cNvPr id="7" name="TextBox 6">
            <a:extLst>
              <a:ext uri="{FF2B5EF4-FFF2-40B4-BE49-F238E27FC236}">
                <a16:creationId xmlns:a16="http://schemas.microsoft.com/office/drawing/2014/main" id="{BD4A36DB-1F94-48A5-A1E9-6765CECEF6AC}"/>
              </a:ext>
            </a:extLst>
          </p:cNvPr>
          <p:cNvSpPr txBox="1"/>
          <p:nvPr/>
        </p:nvSpPr>
        <p:spPr>
          <a:xfrm>
            <a:off x="8534400" y="1734891"/>
            <a:ext cx="3657600" cy="892552"/>
          </a:xfrm>
          <a:prstGeom prst="rect">
            <a:avLst/>
          </a:prstGeom>
          <a:noFill/>
        </p:spPr>
        <p:txBody>
          <a:bodyPr wrap="square">
            <a:spAutoFit/>
          </a:bodyPr>
          <a:lstStyle/>
          <a:p>
            <a:pPr marL="285750" indent="-285750">
              <a:buFontTx/>
              <a:buChar char="-"/>
              <a:defRPr/>
            </a:pPr>
            <a:r>
              <a:rPr lang="vi-VN" sz="1300" dirty="0">
                <a:latin typeface="Arial"/>
              </a:rPr>
              <a:t>Sau khi </a:t>
            </a:r>
            <a:r>
              <a:rPr lang="vi-VN" sz="1300" dirty="0" err="1">
                <a:latin typeface="Arial"/>
              </a:rPr>
              <a:t>pass</a:t>
            </a:r>
            <a:r>
              <a:rPr lang="vi-VN" sz="1300" dirty="0">
                <a:latin typeface="Arial"/>
              </a:rPr>
              <a:t> </a:t>
            </a:r>
            <a:r>
              <a:rPr lang="vi-VN" sz="1300" dirty="0" err="1">
                <a:latin typeface="Arial"/>
              </a:rPr>
              <a:t>trạm</a:t>
            </a:r>
            <a:r>
              <a:rPr lang="en-US" sz="1300" dirty="0">
                <a:latin typeface="Arial"/>
              </a:rPr>
              <a:t> PRESSFIT</a:t>
            </a:r>
            <a:r>
              <a:rPr lang="vi-VN" sz="1300" dirty="0">
                <a:latin typeface="Arial"/>
              </a:rPr>
              <a:t>, </a:t>
            </a:r>
            <a:r>
              <a:rPr lang="vi-VN" sz="1300" dirty="0" err="1">
                <a:latin typeface="Arial"/>
              </a:rPr>
              <a:t>hệ</a:t>
            </a:r>
            <a:r>
              <a:rPr lang="vi-VN" sz="1300" dirty="0">
                <a:latin typeface="Arial"/>
              </a:rPr>
              <a:t> </a:t>
            </a:r>
            <a:r>
              <a:rPr lang="vi-VN" sz="1300" dirty="0" err="1">
                <a:latin typeface="Arial"/>
              </a:rPr>
              <a:t>thống</a:t>
            </a:r>
            <a:r>
              <a:rPr lang="vi-VN" sz="1300" dirty="0">
                <a:latin typeface="Arial"/>
              </a:rPr>
              <a:t> </a:t>
            </a:r>
            <a:r>
              <a:rPr lang="vi-VN" sz="1300" dirty="0" err="1">
                <a:latin typeface="Arial"/>
              </a:rPr>
              <a:t>insert</a:t>
            </a:r>
            <a:r>
              <a:rPr lang="vi-VN" sz="1300" dirty="0">
                <a:latin typeface="Arial"/>
              </a:rPr>
              <a:t> thêm 1 dông </a:t>
            </a:r>
            <a:r>
              <a:rPr lang="vi-VN" sz="1300" dirty="0" err="1">
                <a:latin typeface="Arial"/>
              </a:rPr>
              <a:t>vào</a:t>
            </a:r>
            <a:r>
              <a:rPr lang="vi-VN" sz="1300" dirty="0">
                <a:latin typeface="Arial"/>
              </a:rPr>
              <a:t> </a:t>
            </a:r>
            <a:r>
              <a:rPr lang="vi-VN" sz="1300" dirty="0" err="1">
                <a:latin typeface="Arial"/>
              </a:rPr>
              <a:t>bảng</a:t>
            </a:r>
            <a:r>
              <a:rPr lang="vi-VN" sz="1300" dirty="0">
                <a:latin typeface="Arial"/>
              </a:rPr>
              <a:t> </a:t>
            </a:r>
            <a:r>
              <a:rPr lang="vi-VN" sz="1300" dirty="0" err="1">
                <a:latin typeface="Arial"/>
              </a:rPr>
              <a:t>mes.mes_sn_detail</a:t>
            </a:r>
            <a:r>
              <a:rPr lang="en-US" sz="1300" dirty="0">
                <a:latin typeface="Arial"/>
              </a:rPr>
              <a:t> </a:t>
            </a:r>
            <a:r>
              <a:rPr lang="vi-VN" sz="1300" dirty="0">
                <a:latin typeface="Arial"/>
              </a:rPr>
              <a:t>tương </a:t>
            </a:r>
            <a:r>
              <a:rPr lang="vi-VN" sz="1300" dirty="0" err="1">
                <a:latin typeface="Arial"/>
              </a:rPr>
              <a:t>tự</a:t>
            </a:r>
            <a:r>
              <a:rPr lang="vi-VN" sz="1300" dirty="0">
                <a:latin typeface="Arial"/>
              </a:rPr>
              <a:t> như </a:t>
            </a:r>
            <a:r>
              <a:rPr lang="vi-VN" sz="1300" dirty="0" err="1">
                <a:latin typeface="Arial"/>
              </a:rPr>
              <a:t>các</a:t>
            </a:r>
            <a:r>
              <a:rPr lang="vi-VN" sz="1300" dirty="0">
                <a:latin typeface="Arial"/>
              </a:rPr>
              <a:t> </a:t>
            </a:r>
            <a:r>
              <a:rPr lang="vi-VN" sz="1300" dirty="0" err="1">
                <a:latin typeface="Arial"/>
              </a:rPr>
              <a:t>trạm</a:t>
            </a:r>
            <a:r>
              <a:rPr lang="vi-VN" sz="1300" dirty="0">
                <a:latin typeface="Arial"/>
              </a:rPr>
              <a:t> </a:t>
            </a:r>
            <a:r>
              <a:rPr lang="vi-VN" sz="1300" dirty="0" err="1">
                <a:latin typeface="Arial"/>
              </a:rPr>
              <a:t>khác</a:t>
            </a:r>
            <a:endParaRPr lang="vi-VN" sz="1300" dirty="0">
              <a:latin typeface="Arial"/>
            </a:endParaRPr>
          </a:p>
        </p:txBody>
      </p:sp>
    </p:spTree>
    <p:extLst>
      <p:ext uri="{BB962C8B-B14F-4D97-AF65-F5344CB8AC3E}">
        <p14:creationId xmlns:p14="http://schemas.microsoft.com/office/powerpoint/2010/main" val="37598977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0B6AC-044A-44EF-A813-40C7B642D55B}"/>
              </a:ext>
            </a:extLst>
          </p:cNvPr>
          <p:cNvSpPr>
            <a:spLocks noGrp="1"/>
          </p:cNvSpPr>
          <p:nvPr>
            <p:ph type="title"/>
          </p:nvPr>
        </p:nvSpPr>
        <p:spPr/>
        <p:txBody>
          <a:bodyPr/>
          <a:lstStyle/>
          <a:p>
            <a:r>
              <a:rPr lang="vi-VN" dirty="0" err="1"/>
              <a:t>Scan</a:t>
            </a:r>
            <a:r>
              <a:rPr lang="vi-VN" dirty="0"/>
              <a:t> X-RAY-P</a:t>
            </a:r>
            <a:endParaRPr lang="en-US" dirty="0"/>
          </a:p>
        </p:txBody>
      </p:sp>
      <p:pic>
        <p:nvPicPr>
          <p:cNvPr id="4" name="Picture 3">
            <a:extLst>
              <a:ext uri="{FF2B5EF4-FFF2-40B4-BE49-F238E27FC236}">
                <a16:creationId xmlns:a16="http://schemas.microsoft.com/office/drawing/2014/main" id="{697E9952-5FCB-4E9C-B6EE-1625A2745866}"/>
              </a:ext>
            </a:extLst>
          </p:cNvPr>
          <p:cNvPicPr>
            <a:picLocks noChangeAspect="1"/>
          </p:cNvPicPr>
          <p:nvPr/>
        </p:nvPicPr>
        <p:blipFill>
          <a:blip r:embed="rId2"/>
          <a:stretch>
            <a:fillRect/>
          </a:stretch>
        </p:blipFill>
        <p:spPr>
          <a:xfrm>
            <a:off x="19050" y="1818525"/>
            <a:ext cx="8429625" cy="2878049"/>
          </a:xfrm>
          <a:prstGeom prst="rect">
            <a:avLst/>
          </a:prstGeom>
        </p:spPr>
      </p:pic>
      <p:pic>
        <p:nvPicPr>
          <p:cNvPr id="6" name="Picture 5">
            <a:extLst>
              <a:ext uri="{FF2B5EF4-FFF2-40B4-BE49-F238E27FC236}">
                <a16:creationId xmlns:a16="http://schemas.microsoft.com/office/drawing/2014/main" id="{5849705E-2C79-423B-B7BB-81CB655BD549}"/>
              </a:ext>
            </a:extLst>
          </p:cNvPr>
          <p:cNvPicPr>
            <a:picLocks noChangeAspect="1"/>
          </p:cNvPicPr>
          <p:nvPr/>
        </p:nvPicPr>
        <p:blipFill>
          <a:blip r:embed="rId3"/>
          <a:stretch>
            <a:fillRect/>
          </a:stretch>
        </p:blipFill>
        <p:spPr>
          <a:xfrm>
            <a:off x="0" y="4868024"/>
            <a:ext cx="12192000" cy="806941"/>
          </a:xfrm>
          <a:prstGeom prst="rect">
            <a:avLst/>
          </a:prstGeom>
        </p:spPr>
      </p:pic>
      <p:sp>
        <p:nvSpPr>
          <p:cNvPr id="7" name="TextBox 6">
            <a:extLst>
              <a:ext uri="{FF2B5EF4-FFF2-40B4-BE49-F238E27FC236}">
                <a16:creationId xmlns:a16="http://schemas.microsoft.com/office/drawing/2014/main" id="{7E704022-25CB-46E7-A2A1-ABF89BDF45A2}"/>
              </a:ext>
            </a:extLst>
          </p:cNvPr>
          <p:cNvSpPr txBox="1"/>
          <p:nvPr/>
        </p:nvSpPr>
        <p:spPr>
          <a:xfrm>
            <a:off x="8448675" y="1786336"/>
            <a:ext cx="3657600" cy="692497"/>
          </a:xfrm>
          <a:prstGeom prst="rect">
            <a:avLst/>
          </a:prstGeom>
          <a:noFill/>
        </p:spPr>
        <p:txBody>
          <a:bodyPr wrap="square">
            <a:spAutoFit/>
          </a:bodyPr>
          <a:lstStyle/>
          <a:p>
            <a:pPr marL="285750" indent="-285750">
              <a:buFontTx/>
              <a:buChar char="-"/>
              <a:defRPr/>
            </a:pPr>
            <a:r>
              <a:rPr lang="vi-VN" sz="1300" dirty="0">
                <a:latin typeface="Arial"/>
              </a:rPr>
              <a:t>Sau khi </a:t>
            </a:r>
            <a:r>
              <a:rPr lang="vi-VN" sz="1300" dirty="0" err="1">
                <a:latin typeface="Arial"/>
              </a:rPr>
              <a:t>pass</a:t>
            </a:r>
            <a:r>
              <a:rPr lang="vi-VN" sz="1300" dirty="0">
                <a:latin typeface="Arial"/>
              </a:rPr>
              <a:t> </a:t>
            </a:r>
            <a:r>
              <a:rPr lang="vi-VN" sz="1300" dirty="0" err="1">
                <a:latin typeface="Arial"/>
              </a:rPr>
              <a:t>trạm</a:t>
            </a:r>
            <a:r>
              <a:rPr lang="en-US" sz="1300" dirty="0">
                <a:latin typeface="Arial"/>
              </a:rPr>
              <a:t> X-RAY-P</a:t>
            </a:r>
            <a:r>
              <a:rPr lang="vi-VN" sz="1300" dirty="0">
                <a:latin typeface="Arial"/>
              </a:rPr>
              <a:t>, </a:t>
            </a:r>
            <a:r>
              <a:rPr lang="vi-VN" sz="1300" dirty="0" err="1">
                <a:latin typeface="Arial"/>
              </a:rPr>
              <a:t>hệ</a:t>
            </a:r>
            <a:r>
              <a:rPr lang="vi-VN" sz="1300" dirty="0">
                <a:latin typeface="Arial"/>
              </a:rPr>
              <a:t> </a:t>
            </a:r>
            <a:r>
              <a:rPr lang="vi-VN" sz="1300" dirty="0" err="1">
                <a:latin typeface="Arial"/>
              </a:rPr>
              <a:t>thống</a:t>
            </a:r>
            <a:r>
              <a:rPr lang="vi-VN" sz="1300" dirty="0">
                <a:latin typeface="Arial"/>
              </a:rPr>
              <a:t> </a:t>
            </a:r>
            <a:r>
              <a:rPr lang="vi-VN" sz="1300" dirty="0" err="1">
                <a:latin typeface="Arial"/>
              </a:rPr>
              <a:t>insert</a:t>
            </a:r>
            <a:r>
              <a:rPr lang="vi-VN" sz="1300" dirty="0">
                <a:latin typeface="Arial"/>
              </a:rPr>
              <a:t> thêm 1 dông </a:t>
            </a:r>
            <a:r>
              <a:rPr lang="vi-VN" sz="1300" dirty="0" err="1">
                <a:latin typeface="Arial"/>
              </a:rPr>
              <a:t>vào</a:t>
            </a:r>
            <a:r>
              <a:rPr lang="vi-VN" sz="1300" dirty="0">
                <a:latin typeface="Arial"/>
              </a:rPr>
              <a:t> </a:t>
            </a:r>
            <a:r>
              <a:rPr lang="vi-VN" sz="1300" dirty="0" err="1">
                <a:latin typeface="Arial"/>
              </a:rPr>
              <a:t>bảng</a:t>
            </a:r>
            <a:r>
              <a:rPr lang="vi-VN" sz="1300" dirty="0">
                <a:latin typeface="Arial"/>
              </a:rPr>
              <a:t> </a:t>
            </a:r>
            <a:r>
              <a:rPr lang="vi-VN" sz="1300" dirty="0" err="1">
                <a:latin typeface="Arial"/>
              </a:rPr>
              <a:t>mes.mes_sn_detail</a:t>
            </a:r>
            <a:r>
              <a:rPr lang="en-US" sz="1300" dirty="0">
                <a:latin typeface="Arial"/>
              </a:rPr>
              <a:t> </a:t>
            </a:r>
            <a:r>
              <a:rPr lang="vi-VN" sz="1300" dirty="0">
                <a:latin typeface="Arial"/>
              </a:rPr>
              <a:t>tương </a:t>
            </a:r>
            <a:r>
              <a:rPr lang="vi-VN" sz="1300" dirty="0" err="1">
                <a:latin typeface="Arial"/>
              </a:rPr>
              <a:t>tự</a:t>
            </a:r>
            <a:r>
              <a:rPr lang="vi-VN" sz="1300" dirty="0">
                <a:latin typeface="Arial"/>
              </a:rPr>
              <a:t> như </a:t>
            </a:r>
            <a:r>
              <a:rPr lang="vi-VN" sz="1300" dirty="0" err="1">
                <a:latin typeface="Arial"/>
              </a:rPr>
              <a:t>các</a:t>
            </a:r>
            <a:r>
              <a:rPr lang="vi-VN" sz="1300" dirty="0">
                <a:latin typeface="Arial"/>
              </a:rPr>
              <a:t> </a:t>
            </a:r>
            <a:r>
              <a:rPr lang="vi-VN" sz="1300" dirty="0" err="1">
                <a:latin typeface="Arial"/>
              </a:rPr>
              <a:t>trạm</a:t>
            </a:r>
            <a:r>
              <a:rPr lang="vi-VN" sz="1300" dirty="0">
                <a:latin typeface="Arial"/>
              </a:rPr>
              <a:t> </a:t>
            </a:r>
            <a:r>
              <a:rPr lang="vi-VN" sz="1300" dirty="0" err="1">
                <a:latin typeface="Arial"/>
              </a:rPr>
              <a:t>khác</a:t>
            </a:r>
            <a:endParaRPr lang="vi-VN" sz="1300" dirty="0">
              <a:latin typeface="Arial"/>
            </a:endParaRPr>
          </a:p>
        </p:txBody>
      </p:sp>
    </p:spTree>
    <p:extLst>
      <p:ext uri="{BB962C8B-B14F-4D97-AF65-F5344CB8AC3E}">
        <p14:creationId xmlns:p14="http://schemas.microsoft.com/office/powerpoint/2010/main" val="37947853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637D4-D83E-4E24-B943-33C638127EE2}"/>
              </a:ext>
            </a:extLst>
          </p:cNvPr>
          <p:cNvSpPr>
            <a:spLocks noGrp="1"/>
          </p:cNvSpPr>
          <p:nvPr>
            <p:ph type="title"/>
          </p:nvPr>
        </p:nvSpPr>
        <p:spPr/>
        <p:txBody>
          <a:bodyPr/>
          <a:lstStyle/>
          <a:p>
            <a:r>
              <a:rPr lang="vi-VN" dirty="0" err="1"/>
              <a:t>Scan</a:t>
            </a:r>
            <a:r>
              <a:rPr lang="vi-VN" dirty="0"/>
              <a:t> ICT-1</a:t>
            </a:r>
            <a:endParaRPr lang="en-US" dirty="0"/>
          </a:p>
        </p:txBody>
      </p:sp>
      <p:pic>
        <p:nvPicPr>
          <p:cNvPr id="4" name="Picture 3">
            <a:extLst>
              <a:ext uri="{FF2B5EF4-FFF2-40B4-BE49-F238E27FC236}">
                <a16:creationId xmlns:a16="http://schemas.microsoft.com/office/drawing/2014/main" id="{8BA9E8C9-C47B-478B-A7AF-41C3B1A83431}"/>
              </a:ext>
            </a:extLst>
          </p:cNvPr>
          <p:cNvPicPr>
            <a:picLocks noChangeAspect="1"/>
          </p:cNvPicPr>
          <p:nvPr/>
        </p:nvPicPr>
        <p:blipFill>
          <a:blip r:embed="rId2"/>
          <a:stretch>
            <a:fillRect/>
          </a:stretch>
        </p:blipFill>
        <p:spPr>
          <a:xfrm>
            <a:off x="0" y="1897662"/>
            <a:ext cx="8582025" cy="2693803"/>
          </a:xfrm>
          <a:prstGeom prst="rect">
            <a:avLst/>
          </a:prstGeom>
        </p:spPr>
      </p:pic>
      <p:pic>
        <p:nvPicPr>
          <p:cNvPr id="6" name="Picture 5">
            <a:extLst>
              <a:ext uri="{FF2B5EF4-FFF2-40B4-BE49-F238E27FC236}">
                <a16:creationId xmlns:a16="http://schemas.microsoft.com/office/drawing/2014/main" id="{D3C1D1F2-BE93-4DF8-AA3C-706E4122150F}"/>
              </a:ext>
            </a:extLst>
          </p:cNvPr>
          <p:cNvPicPr>
            <a:picLocks noChangeAspect="1"/>
          </p:cNvPicPr>
          <p:nvPr/>
        </p:nvPicPr>
        <p:blipFill>
          <a:blip r:embed="rId3"/>
          <a:stretch>
            <a:fillRect/>
          </a:stretch>
        </p:blipFill>
        <p:spPr>
          <a:xfrm>
            <a:off x="0" y="5106824"/>
            <a:ext cx="12192000" cy="772957"/>
          </a:xfrm>
          <a:prstGeom prst="rect">
            <a:avLst/>
          </a:prstGeom>
        </p:spPr>
      </p:pic>
      <p:sp>
        <p:nvSpPr>
          <p:cNvPr id="7" name="TextBox 6">
            <a:extLst>
              <a:ext uri="{FF2B5EF4-FFF2-40B4-BE49-F238E27FC236}">
                <a16:creationId xmlns:a16="http://schemas.microsoft.com/office/drawing/2014/main" id="{D20FEDDF-9FA6-49D4-BD49-CDF65F6347EE}"/>
              </a:ext>
            </a:extLst>
          </p:cNvPr>
          <p:cNvSpPr txBox="1"/>
          <p:nvPr/>
        </p:nvSpPr>
        <p:spPr>
          <a:xfrm>
            <a:off x="8534400" y="1897662"/>
            <a:ext cx="3657600" cy="692497"/>
          </a:xfrm>
          <a:prstGeom prst="rect">
            <a:avLst/>
          </a:prstGeom>
          <a:noFill/>
        </p:spPr>
        <p:txBody>
          <a:bodyPr wrap="square">
            <a:spAutoFit/>
          </a:bodyPr>
          <a:lstStyle/>
          <a:p>
            <a:pPr marL="285750" indent="-285750">
              <a:buFontTx/>
              <a:buChar char="-"/>
              <a:defRPr/>
            </a:pPr>
            <a:r>
              <a:rPr lang="vi-VN" sz="1300" dirty="0">
                <a:latin typeface="Arial"/>
              </a:rPr>
              <a:t>Sau khi </a:t>
            </a:r>
            <a:r>
              <a:rPr lang="vi-VN" sz="1300" dirty="0" err="1">
                <a:latin typeface="Arial"/>
              </a:rPr>
              <a:t>pass</a:t>
            </a:r>
            <a:r>
              <a:rPr lang="vi-VN" sz="1300" dirty="0">
                <a:latin typeface="Arial"/>
              </a:rPr>
              <a:t> </a:t>
            </a:r>
            <a:r>
              <a:rPr lang="vi-VN" sz="1300" dirty="0" err="1">
                <a:latin typeface="Arial"/>
              </a:rPr>
              <a:t>trạm</a:t>
            </a:r>
            <a:r>
              <a:rPr lang="en-US" sz="1300" dirty="0">
                <a:latin typeface="Arial"/>
              </a:rPr>
              <a:t> ICT-1</a:t>
            </a:r>
            <a:r>
              <a:rPr lang="vi-VN" sz="1300" dirty="0">
                <a:latin typeface="Arial"/>
              </a:rPr>
              <a:t>, </a:t>
            </a:r>
            <a:r>
              <a:rPr lang="vi-VN" sz="1300" dirty="0" err="1">
                <a:latin typeface="Arial"/>
              </a:rPr>
              <a:t>hệ</a:t>
            </a:r>
            <a:r>
              <a:rPr lang="vi-VN" sz="1300" dirty="0">
                <a:latin typeface="Arial"/>
              </a:rPr>
              <a:t> </a:t>
            </a:r>
            <a:r>
              <a:rPr lang="vi-VN" sz="1300" dirty="0" err="1">
                <a:latin typeface="Arial"/>
              </a:rPr>
              <a:t>thống</a:t>
            </a:r>
            <a:r>
              <a:rPr lang="vi-VN" sz="1300" dirty="0">
                <a:latin typeface="Arial"/>
              </a:rPr>
              <a:t> </a:t>
            </a:r>
            <a:r>
              <a:rPr lang="vi-VN" sz="1300" dirty="0" err="1">
                <a:latin typeface="Arial"/>
              </a:rPr>
              <a:t>insert</a:t>
            </a:r>
            <a:r>
              <a:rPr lang="vi-VN" sz="1300" dirty="0">
                <a:latin typeface="Arial"/>
              </a:rPr>
              <a:t> thêm 1 dông </a:t>
            </a:r>
            <a:r>
              <a:rPr lang="vi-VN" sz="1300" dirty="0" err="1">
                <a:latin typeface="Arial"/>
              </a:rPr>
              <a:t>vào</a:t>
            </a:r>
            <a:r>
              <a:rPr lang="vi-VN" sz="1300" dirty="0">
                <a:latin typeface="Arial"/>
              </a:rPr>
              <a:t> </a:t>
            </a:r>
            <a:r>
              <a:rPr lang="vi-VN" sz="1300" dirty="0" err="1">
                <a:latin typeface="Arial"/>
              </a:rPr>
              <a:t>bảng</a:t>
            </a:r>
            <a:r>
              <a:rPr lang="vi-VN" sz="1300" dirty="0">
                <a:latin typeface="Arial"/>
              </a:rPr>
              <a:t> </a:t>
            </a:r>
            <a:r>
              <a:rPr lang="vi-VN" sz="1300" dirty="0" err="1">
                <a:latin typeface="Arial"/>
              </a:rPr>
              <a:t>mes.mes_sn_detail</a:t>
            </a:r>
            <a:r>
              <a:rPr lang="en-US" sz="1300" dirty="0">
                <a:latin typeface="Arial"/>
              </a:rPr>
              <a:t> </a:t>
            </a:r>
            <a:r>
              <a:rPr lang="vi-VN" sz="1300" dirty="0">
                <a:latin typeface="Arial"/>
              </a:rPr>
              <a:t>tương </a:t>
            </a:r>
            <a:r>
              <a:rPr lang="vi-VN" sz="1300" dirty="0" err="1">
                <a:latin typeface="Arial"/>
              </a:rPr>
              <a:t>tự</a:t>
            </a:r>
            <a:r>
              <a:rPr lang="vi-VN" sz="1300" dirty="0">
                <a:latin typeface="Arial"/>
              </a:rPr>
              <a:t> như </a:t>
            </a:r>
            <a:r>
              <a:rPr lang="vi-VN" sz="1300" dirty="0" err="1">
                <a:latin typeface="Arial"/>
              </a:rPr>
              <a:t>các</a:t>
            </a:r>
            <a:r>
              <a:rPr lang="vi-VN" sz="1300" dirty="0">
                <a:latin typeface="Arial"/>
              </a:rPr>
              <a:t> </a:t>
            </a:r>
            <a:r>
              <a:rPr lang="vi-VN" sz="1300" dirty="0" err="1">
                <a:latin typeface="Arial"/>
              </a:rPr>
              <a:t>trạm</a:t>
            </a:r>
            <a:r>
              <a:rPr lang="vi-VN" sz="1300" dirty="0">
                <a:latin typeface="Arial"/>
              </a:rPr>
              <a:t> </a:t>
            </a:r>
            <a:r>
              <a:rPr lang="vi-VN" sz="1300" dirty="0" err="1">
                <a:latin typeface="Arial"/>
              </a:rPr>
              <a:t>khác</a:t>
            </a:r>
            <a:endParaRPr lang="vi-VN" sz="1300" dirty="0">
              <a:latin typeface="Arial"/>
            </a:endParaRPr>
          </a:p>
        </p:txBody>
      </p:sp>
    </p:spTree>
    <p:extLst>
      <p:ext uri="{BB962C8B-B14F-4D97-AF65-F5344CB8AC3E}">
        <p14:creationId xmlns:p14="http://schemas.microsoft.com/office/powerpoint/2010/main" val="30398407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B8DF7-6208-4FE0-824C-7E5B162C01B9}"/>
              </a:ext>
            </a:extLst>
          </p:cNvPr>
          <p:cNvSpPr>
            <a:spLocks noGrp="1"/>
          </p:cNvSpPr>
          <p:nvPr>
            <p:ph type="title"/>
          </p:nvPr>
        </p:nvSpPr>
        <p:spPr/>
        <p:txBody>
          <a:bodyPr/>
          <a:lstStyle/>
          <a:p>
            <a:r>
              <a:rPr lang="vi-VN" dirty="0" err="1"/>
              <a:t>Scan</a:t>
            </a:r>
            <a:r>
              <a:rPr lang="vi-VN" dirty="0"/>
              <a:t> ICT-2</a:t>
            </a:r>
            <a:endParaRPr lang="en-US" dirty="0"/>
          </a:p>
        </p:txBody>
      </p:sp>
      <p:pic>
        <p:nvPicPr>
          <p:cNvPr id="4" name="Picture 3">
            <a:extLst>
              <a:ext uri="{FF2B5EF4-FFF2-40B4-BE49-F238E27FC236}">
                <a16:creationId xmlns:a16="http://schemas.microsoft.com/office/drawing/2014/main" id="{9D7A7385-9BB0-44E9-A9F8-97E3CA996C80}"/>
              </a:ext>
            </a:extLst>
          </p:cNvPr>
          <p:cNvPicPr>
            <a:picLocks noChangeAspect="1"/>
          </p:cNvPicPr>
          <p:nvPr/>
        </p:nvPicPr>
        <p:blipFill>
          <a:blip r:embed="rId2"/>
          <a:stretch>
            <a:fillRect/>
          </a:stretch>
        </p:blipFill>
        <p:spPr>
          <a:xfrm>
            <a:off x="1" y="1548639"/>
            <a:ext cx="8572500" cy="2922522"/>
          </a:xfrm>
          <a:prstGeom prst="rect">
            <a:avLst/>
          </a:prstGeom>
        </p:spPr>
      </p:pic>
      <p:pic>
        <p:nvPicPr>
          <p:cNvPr id="6" name="Picture 5">
            <a:extLst>
              <a:ext uri="{FF2B5EF4-FFF2-40B4-BE49-F238E27FC236}">
                <a16:creationId xmlns:a16="http://schemas.microsoft.com/office/drawing/2014/main" id="{72E6B880-F695-4E08-B77D-85923944F739}"/>
              </a:ext>
            </a:extLst>
          </p:cNvPr>
          <p:cNvPicPr>
            <a:picLocks noChangeAspect="1"/>
          </p:cNvPicPr>
          <p:nvPr/>
        </p:nvPicPr>
        <p:blipFill>
          <a:blip r:embed="rId3"/>
          <a:stretch>
            <a:fillRect/>
          </a:stretch>
        </p:blipFill>
        <p:spPr>
          <a:xfrm>
            <a:off x="0" y="4815169"/>
            <a:ext cx="12192000" cy="809062"/>
          </a:xfrm>
          <a:prstGeom prst="rect">
            <a:avLst/>
          </a:prstGeom>
        </p:spPr>
      </p:pic>
      <p:sp>
        <p:nvSpPr>
          <p:cNvPr id="7" name="TextBox 6">
            <a:extLst>
              <a:ext uri="{FF2B5EF4-FFF2-40B4-BE49-F238E27FC236}">
                <a16:creationId xmlns:a16="http://schemas.microsoft.com/office/drawing/2014/main" id="{5C0E0863-57C0-4382-9CB7-3EF1A3148C06}"/>
              </a:ext>
            </a:extLst>
          </p:cNvPr>
          <p:cNvSpPr txBox="1"/>
          <p:nvPr/>
        </p:nvSpPr>
        <p:spPr>
          <a:xfrm>
            <a:off x="8572501" y="1548639"/>
            <a:ext cx="3657600" cy="692497"/>
          </a:xfrm>
          <a:prstGeom prst="rect">
            <a:avLst/>
          </a:prstGeom>
          <a:noFill/>
        </p:spPr>
        <p:txBody>
          <a:bodyPr wrap="square">
            <a:spAutoFit/>
          </a:bodyPr>
          <a:lstStyle/>
          <a:p>
            <a:pPr marL="285750" indent="-285750">
              <a:buFontTx/>
              <a:buChar char="-"/>
              <a:defRPr/>
            </a:pPr>
            <a:r>
              <a:rPr lang="vi-VN" sz="1300" dirty="0">
                <a:latin typeface="Arial"/>
              </a:rPr>
              <a:t>Sau khi </a:t>
            </a:r>
            <a:r>
              <a:rPr lang="vi-VN" sz="1300" dirty="0" err="1">
                <a:latin typeface="Arial"/>
              </a:rPr>
              <a:t>pass</a:t>
            </a:r>
            <a:r>
              <a:rPr lang="vi-VN" sz="1300" dirty="0">
                <a:latin typeface="Arial"/>
              </a:rPr>
              <a:t> </a:t>
            </a:r>
            <a:r>
              <a:rPr lang="vi-VN" sz="1300" dirty="0" err="1">
                <a:latin typeface="Arial"/>
              </a:rPr>
              <a:t>trạm</a:t>
            </a:r>
            <a:r>
              <a:rPr lang="en-US" sz="1300" dirty="0">
                <a:latin typeface="Arial"/>
              </a:rPr>
              <a:t> ICT-2</a:t>
            </a:r>
            <a:r>
              <a:rPr lang="vi-VN" sz="1300" dirty="0">
                <a:latin typeface="Arial"/>
              </a:rPr>
              <a:t>, </a:t>
            </a:r>
            <a:r>
              <a:rPr lang="vi-VN" sz="1300" dirty="0" err="1">
                <a:latin typeface="Arial"/>
              </a:rPr>
              <a:t>hệ</a:t>
            </a:r>
            <a:r>
              <a:rPr lang="vi-VN" sz="1300" dirty="0">
                <a:latin typeface="Arial"/>
              </a:rPr>
              <a:t> </a:t>
            </a:r>
            <a:r>
              <a:rPr lang="vi-VN" sz="1300" dirty="0" err="1">
                <a:latin typeface="Arial"/>
              </a:rPr>
              <a:t>thống</a:t>
            </a:r>
            <a:r>
              <a:rPr lang="vi-VN" sz="1300" dirty="0">
                <a:latin typeface="Arial"/>
              </a:rPr>
              <a:t> </a:t>
            </a:r>
            <a:r>
              <a:rPr lang="vi-VN" sz="1300" dirty="0" err="1">
                <a:latin typeface="Arial"/>
              </a:rPr>
              <a:t>insert</a:t>
            </a:r>
            <a:r>
              <a:rPr lang="vi-VN" sz="1300" dirty="0">
                <a:latin typeface="Arial"/>
              </a:rPr>
              <a:t> thêm 1 dông </a:t>
            </a:r>
            <a:r>
              <a:rPr lang="vi-VN" sz="1300" dirty="0" err="1">
                <a:latin typeface="Arial"/>
              </a:rPr>
              <a:t>vào</a:t>
            </a:r>
            <a:r>
              <a:rPr lang="vi-VN" sz="1300" dirty="0">
                <a:latin typeface="Arial"/>
              </a:rPr>
              <a:t> </a:t>
            </a:r>
            <a:r>
              <a:rPr lang="vi-VN" sz="1300" dirty="0" err="1">
                <a:latin typeface="Arial"/>
              </a:rPr>
              <a:t>bảng</a:t>
            </a:r>
            <a:r>
              <a:rPr lang="vi-VN" sz="1300" dirty="0">
                <a:latin typeface="Arial"/>
              </a:rPr>
              <a:t> </a:t>
            </a:r>
            <a:r>
              <a:rPr lang="vi-VN" sz="1300" dirty="0" err="1">
                <a:latin typeface="Arial"/>
              </a:rPr>
              <a:t>mes.mes_sn_detail</a:t>
            </a:r>
            <a:r>
              <a:rPr lang="en-US" sz="1300" dirty="0">
                <a:latin typeface="Arial"/>
              </a:rPr>
              <a:t> </a:t>
            </a:r>
            <a:r>
              <a:rPr lang="vi-VN" sz="1300" dirty="0">
                <a:latin typeface="Arial"/>
              </a:rPr>
              <a:t>tương </a:t>
            </a:r>
            <a:r>
              <a:rPr lang="vi-VN" sz="1300" dirty="0" err="1">
                <a:latin typeface="Arial"/>
              </a:rPr>
              <a:t>tự</a:t>
            </a:r>
            <a:r>
              <a:rPr lang="vi-VN" sz="1300" dirty="0">
                <a:latin typeface="Arial"/>
              </a:rPr>
              <a:t> như </a:t>
            </a:r>
            <a:r>
              <a:rPr lang="vi-VN" sz="1300" dirty="0" err="1">
                <a:latin typeface="Arial"/>
              </a:rPr>
              <a:t>các</a:t>
            </a:r>
            <a:r>
              <a:rPr lang="vi-VN" sz="1300" dirty="0">
                <a:latin typeface="Arial"/>
              </a:rPr>
              <a:t> </a:t>
            </a:r>
            <a:r>
              <a:rPr lang="vi-VN" sz="1300" dirty="0" err="1">
                <a:latin typeface="Arial"/>
              </a:rPr>
              <a:t>trạm</a:t>
            </a:r>
            <a:r>
              <a:rPr lang="vi-VN" sz="1300" dirty="0">
                <a:latin typeface="Arial"/>
              </a:rPr>
              <a:t> </a:t>
            </a:r>
            <a:r>
              <a:rPr lang="vi-VN" sz="1300" dirty="0" err="1">
                <a:latin typeface="Arial"/>
              </a:rPr>
              <a:t>khác</a:t>
            </a:r>
            <a:endParaRPr lang="vi-VN" sz="1300" dirty="0">
              <a:latin typeface="Arial"/>
            </a:endParaRPr>
          </a:p>
        </p:txBody>
      </p:sp>
    </p:spTree>
    <p:extLst>
      <p:ext uri="{BB962C8B-B14F-4D97-AF65-F5344CB8AC3E}">
        <p14:creationId xmlns:p14="http://schemas.microsoft.com/office/powerpoint/2010/main" val="73856375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4FBE1-80B1-4357-BB26-1CE37F168AFA}"/>
              </a:ext>
            </a:extLst>
          </p:cNvPr>
          <p:cNvSpPr>
            <a:spLocks noGrp="1"/>
          </p:cNvSpPr>
          <p:nvPr>
            <p:ph type="title"/>
          </p:nvPr>
        </p:nvSpPr>
        <p:spPr/>
        <p:txBody>
          <a:bodyPr/>
          <a:lstStyle/>
          <a:p>
            <a:r>
              <a:rPr lang="vi-VN" dirty="0" err="1"/>
              <a:t>Scan</a:t>
            </a:r>
            <a:r>
              <a:rPr lang="vi-VN" dirty="0"/>
              <a:t> ASSY-1/Lên </a:t>
            </a:r>
            <a:r>
              <a:rPr lang="vi-VN" dirty="0" err="1"/>
              <a:t>liệu</a:t>
            </a:r>
            <a:r>
              <a:rPr lang="vi-VN" dirty="0"/>
              <a:t> ASSY-1 theo BOM</a:t>
            </a:r>
            <a:endParaRPr lang="en-US" dirty="0"/>
          </a:p>
        </p:txBody>
      </p:sp>
      <p:pic>
        <p:nvPicPr>
          <p:cNvPr id="4" name="Picture 3">
            <a:extLst>
              <a:ext uri="{FF2B5EF4-FFF2-40B4-BE49-F238E27FC236}">
                <a16:creationId xmlns:a16="http://schemas.microsoft.com/office/drawing/2014/main" id="{FA902A09-613C-40CC-8470-A23F1FF49DEF}"/>
              </a:ext>
            </a:extLst>
          </p:cNvPr>
          <p:cNvPicPr>
            <a:picLocks noChangeAspect="1"/>
          </p:cNvPicPr>
          <p:nvPr/>
        </p:nvPicPr>
        <p:blipFill>
          <a:blip r:embed="rId2"/>
          <a:stretch>
            <a:fillRect/>
          </a:stretch>
        </p:blipFill>
        <p:spPr>
          <a:xfrm>
            <a:off x="-1" y="1332408"/>
            <a:ext cx="8963025" cy="4193184"/>
          </a:xfrm>
          <a:prstGeom prst="rect">
            <a:avLst/>
          </a:prstGeom>
        </p:spPr>
      </p:pic>
      <p:sp>
        <p:nvSpPr>
          <p:cNvPr id="5" name="TextBox 4">
            <a:extLst>
              <a:ext uri="{FF2B5EF4-FFF2-40B4-BE49-F238E27FC236}">
                <a16:creationId xmlns:a16="http://schemas.microsoft.com/office/drawing/2014/main" id="{B715606E-8CB1-4168-8A0A-1CE22D44FAF0}"/>
              </a:ext>
            </a:extLst>
          </p:cNvPr>
          <p:cNvSpPr txBox="1"/>
          <p:nvPr/>
        </p:nvSpPr>
        <p:spPr>
          <a:xfrm>
            <a:off x="8953501" y="1352637"/>
            <a:ext cx="3238499" cy="1092607"/>
          </a:xfrm>
          <a:prstGeom prst="rect">
            <a:avLst/>
          </a:prstGeom>
          <a:noFill/>
        </p:spPr>
        <p:txBody>
          <a:bodyPr wrap="square">
            <a:spAutoFit/>
          </a:bodyPr>
          <a:lstStyle/>
          <a:p>
            <a:pPr marL="285750" indent="-285750">
              <a:buFontTx/>
              <a:buChar char="-"/>
              <a:defRPr/>
            </a:pPr>
            <a:r>
              <a:rPr lang="vi-VN" sz="1300" dirty="0" err="1">
                <a:latin typeface="Arial"/>
              </a:rPr>
              <a:t>Vào</a:t>
            </a:r>
            <a:r>
              <a:rPr lang="vi-VN" sz="1300" dirty="0">
                <a:latin typeface="Arial"/>
              </a:rPr>
              <a:t> </a:t>
            </a:r>
            <a:r>
              <a:rPr lang="vi-VN" sz="1300" dirty="0" err="1">
                <a:latin typeface="Arial"/>
              </a:rPr>
              <a:t>màn</a:t>
            </a:r>
            <a:r>
              <a:rPr lang="vi-VN" sz="1300" dirty="0">
                <a:latin typeface="Arial"/>
              </a:rPr>
              <a:t> </a:t>
            </a:r>
            <a:r>
              <a:rPr lang="vi-VN" sz="1300" dirty="0" err="1">
                <a:latin typeface="Arial"/>
              </a:rPr>
              <a:t>hình</a:t>
            </a:r>
            <a:r>
              <a:rPr lang="vi-VN" sz="1300" dirty="0">
                <a:latin typeface="Arial"/>
              </a:rPr>
              <a:t> </a:t>
            </a:r>
            <a:r>
              <a:rPr lang="zh-TW" altLang="en-US" sz="1300" dirty="0">
                <a:latin typeface="Arial"/>
              </a:rPr>
              <a:t>组装上料</a:t>
            </a:r>
            <a:r>
              <a:rPr lang="vi-VN" altLang="zh-TW" sz="1300" dirty="0">
                <a:latin typeface="Arial"/>
              </a:rPr>
              <a:t> </a:t>
            </a:r>
            <a:r>
              <a:rPr lang="vi-VN" altLang="zh-TW" sz="1300" dirty="0" err="1">
                <a:latin typeface="Arial"/>
              </a:rPr>
              <a:t>để</a:t>
            </a:r>
            <a:r>
              <a:rPr lang="vi-VN" altLang="zh-TW" sz="1300" dirty="0">
                <a:latin typeface="Arial"/>
              </a:rPr>
              <a:t> lên </a:t>
            </a:r>
            <a:r>
              <a:rPr lang="vi-VN" altLang="zh-TW" sz="1300" dirty="0" err="1">
                <a:latin typeface="Arial"/>
              </a:rPr>
              <a:t>liệu</a:t>
            </a:r>
            <a:r>
              <a:rPr lang="vi-VN" altLang="zh-TW" sz="1300" dirty="0">
                <a:latin typeface="Arial"/>
              </a:rPr>
              <a:t> Assy-1</a:t>
            </a:r>
          </a:p>
          <a:p>
            <a:pPr marL="342900" indent="-342900">
              <a:buAutoNum type="arabicPeriod"/>
              <a:defRPr/>
            </a:pPr>
            <a:r>
              <a:rPr lang="vi-VN" sz="1300" dirty="0" err="1">
                <a:latin typeface="Arial"/>
              </a:rPr>
              <a:t>Scan</a:t>
            </a:r>
            <a:r>
              <a:rPr lang="vi-VN" sz="1300" dirty="0">
                <a:latin typeface="Arial"/>
              </a:rPr>
              <a:t> </a:t>
            </a:r>
            <a:r>
              <a:rPr lang="vi-VN" sz="1300" dirty="0" err="1">
                <a:latin typeface="Arial"/>
              </a:rPr>
              <a:t>line</a:t>
            </a:r>
            <a:r>
              <a:rPr lang="vi-VN" sz="1300" dirty="0">
                <a:latin typeface="Arial"/>
              </a:rPr>
              <a:t> </a:t>
            </a:r>
            <a:r>
              <a:rPr lang="vi-VN" sz="1300" dirty="0" err="1">
                <a:latin typeface="Arial"/>
              </a:rPr>
              <a:t>station</a:t>
            </a:r>
            <a:endParaRPr lang="vi-VN" sz="1300" dirty="0">
              <a:latin typeface="Arial"/>
            </a:endParaRPr>
          </a:p>
          <a:p>
            <a:pPr marL="342900" indent="-342900">
              <a:buAutoNum type="arabicPeriod"/>
              <a:defRPr/>
            </a:pPr>
            <a:r>
              <a:rPr lang="vi-VN" sz="1300" dirty="0" err="1">
                <a:latin typeface="Arial"/>
              </a:rPr>
              <a:t>Scan</a:t>
            </a:r>
            <a:r>
              <a:rPr lang="vi-VN" sz="1300" dirty="0">
                <a:latin typeface="Arial"/>
              </a:rPr>
              <a:t> </a:t>
            </a:r>
            <a:r>
              <a:rPr lang="vi-VN" sz="1300" dirty="0" err="1">
                <a:latin typeface="Arial"/>
              </a:rPr>
              <a:t>work</a:t>
            </a:r>
            <a:r>
              <a:rPr lang="vi-VN" sz="1300" dirty="0">
                <a:latin typeface="Arial"/>
              </a:rPr>
              <a:t> </a:t>
            </a:r>
            <a:r>
              <a:rPr lang="vi-VN" sz="1300" dirty="0" err="1">
                <a:latin typeface="Arial"/>
              </a:rPr>
              <a:t>order</a:t>
            </a:r>
            <a:endParaRPr lang="vi-VN" sz="1300" dirty="0">
              <a:latin typeface="Arial"/>
            </a:endParaRPr>
          </a:p>
          <a:p>
            <a:pPr marL="342900" indent="-342900">
              <a:buAutoNum type="arabicPeriod"/>
              <a:defRPr/>
            </a:pPr>
            <a:r>
              <a:rPr lang="vi-VN" sz="1300" dirty="0" err="1">
                <a:latin typeface="Arial"/>
              </a:rPr>
              <a:t>Scan</a:t>
            </a:r>
            <a:r>
              <a:rPr lang="vi-VN" sz="1300" dirty="0">
                <a:latin typeface="Arial"/>
              </a:rPr>
              <a:t> PKGID</a:t>
            </a:r>
          </a:p>
        </p:txBody>
      </p:sp>
    </p:spTree>
    <p:extLst>
      <p:ext uri="{BB962C8B-B14F-4D97-AF65-F5344CB8AC3E}">
        <p14:creationId xmlns:p14="http://schemas.microsoft.com/office/powerpoint/2010/main" val="34299394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6C8D565-BA45-4BB9-8D4D-66330851E95A}"/>
              </a:ext>
            </a:extLst>
          </p:cNvPr>
          <p:cNvPicPr>
            <a:picLocks noChangeAspect="1"/>
          </p:cNvPicPr>
          <p:nvPr/>
        </p:nvPicPr>
        <p:blipFill>
          <a:blip r:embed="rId2"/>
          <a:stretch>
            <a:fillRect/>
          </a:stretch>
        </p:blipFill>
        <p:spPr>
          <a:xfrm>
            <a:off x="0" y="2952807"/>
            <a:ext cx="12192000" cy="952386"/>
          </a:xfrm>
          <a:prstGeom prst="rect">
            <a:avLst/>
          </a:prstGeom>
        </p:spPr>
      </p:pic>
      <p:pic>
        <p:nvPicPr>
          <p:cNvPr id="6" name="Picture 5">
            <a:extLst>
              <a:ext uri="{FF2B5EF4-FFF2-40B4-BE49-F238E27FC236}">
                <a16:creationId xmlns:a16="http://schemas.microsoft.com/office/drawing/2014/main" id="{59D9B12A-5686-4479-9089-9B01C29E13EC}"/>
              </a:ext>
            </a:extLst>
          </p:cNvPr>
          <p:cNvPicPr>
            <a:picLocks noChangeAspect="1"/>
          </p:cNvPicPr>
          <p:nvPr/>
        </p:nvPicPr>
        <p:blipFill>
          <a:blip r:embed="rId3"/>
          <a:stretch>
            <a:fillRect/>
          </a:stretch>
        </p:blipFill>
        <p:spPr>
          <a:xfrm>
            <a:off x="0" y="5263368"/>
            <a:ext cx="12192000" cy="731813"/>
          </a:xfrm>
          <a:prstGeom prst="rect">
            <a:avLst/>
          </a:prstGeom>
        </p:spPr>
      </p:pic>
      <p:sp>
        <p:nvSpPr>
          <p:cNvPr id="7" name="Title 1">
            <a:extLst>
              <a:ext uri="{FF2B5EF4-FFF2-40B4-BE49-F238E27FC236}">
                <a16:creationId xmlns:a16="http://schemas.microsoft.com/office/drawing/2014/main" id="{764B9418-1F59-42DD-BC72-6927D6454FD6}"/>
              </a:ext>
            </a:extLst>
          </p:cNvPr>
          <p:cNvSpPr>
            <a:spLocks noGrp="1"/>
          </p:cNvSpPr>
          <p:nvPr>
            <p:ph type="title"/>
          </p:nvPr>
        </p:nvSpPr>
        <p:spPr>
          <a:xfrm>
            <a:off x="560581" y="978219"/>
            <a:ext cx="9766300" cy="404085"/>
          </a:xfrm>
        </p:spPr>
        <p:txBody>
          <a:bodyPr/>
          <a:lstStyle/>
          <a:p>
            <a:r>
              <a:rPr lang="vi-VN" dirty="0" err="1"/>
              <a:t>Scan</a:t>
            </a:r>
            <a:r>
              <a:rPr lang="vi-VN" dirty="0"/>
              <a:t> ASSY-1/Lên </a:t>
            </a:r>
            <a:r>
              <a:rPr lang="vi-VN" dirty="0" err="1"/>
              <a:t>liệu</a:t>
            </a:r>
            <a:r>
              <a:rPr lang="vi-VN" dirty="0"/>
              <a:t> ASSY-1 theo BOM</a:t>
            </a:r>
            <a:endParaRPr lang="en-US" dirty="0"/>
          </a:p>
        </p:txBody>
      </p:sp>
      <p:sp>
        <p:nvSpPr>
          <p:cNvPr id="8" name="TextBox 7">
            <a:extLst>
              <a:ext uri="{FF2B5EF4-FFF2-40B4-BE49-F238E27FC236}">
                <a16:creationId xmlns:a16="http://schemas.microsoft.com/office/drawing/2014/main" id="{41274902-907D-4C5E-9E67-2EAAE20437E8}"/>
              </a:ext>
            </a:extLst>
          </p:cNvPr>
          <p:cNvSpPr txBox="1"/>
          <p:nvPr/>
        </p:nvSpPr>
        <p:spPr>
          <a:xfrm>
            <a:off x="-76200" y="2527610"/>
            <a:ext cx="12192000" cy="292388"/>
          </a:xfrm>
          <a:prstGeom prst="rect">
            <a:avLst/>
          </a:prstGeom>
          <a:noFill/>
        </p:spPr>
        <p:txBody>
          <a:bodyPr wrap="square">
            <a:spAutoFit/>
          </a:bodyPr>
          <a:lstStyle/>
          <a:p>
            <a:pPr marL="285750" indent="-285750">
              <a:buFontTx/>
              <a:buChar char="-"/>
              <a:defRPr/>
            </a:pPr>
            <a:r>
              <a:rPr lang="vi-VN" sz="1300" dirty="0">
                <a:latin typeface="Arial"/>
              </a:rPr>
              <a:t>Lên </a:t>
            </a:r>
            <a:r>
              <a:rPr lang="vi-VN" sz="1300" dirty="0" err="1">
                <a:latin typeface="Arial"/>
              </a:rPr>
              <a:t>liệu</a:t>
            </a:r>
            <a:r>
              <a:rPr lang="vi-VN" sz="1300" dirty="0">
                <a:latin typeface="Arial"/>
              </a:rPr>
              <a:t> thanh công </a:t>
            </a:r>
            <a:r>
              <a:rPr lang="vi-VN" sz="1300" dirty="0" err="1">
                <a:latin typeface="Arial"/>
              </a:rPr>
              <a:t>data</a:t>
            </a:r>
            <a:r>
              <a:rPr lang="vi-VN" sz="1300" dirty="0">
                <a:latin typeface="Arial"/>
              </a:rPr>
              <a:t> </a:t>
            </a:r>
            <a:r>
              <a:rPr lang="vi-VN" sz="1300" dirty="0" err="1">
                <a:latin typeface="Arial"/>
              </a:rPr>
              <a:t>sẽ</a:t>
            </a:r>
            <a:r>
              <a:rPr lang="vi-VN" sz="1300" dirty="0">
                <a:latin typeface="Arial"/>
              </a:rPr>
              <a:t> </a:t>
            </a:r>
            <a:r>
              <a:rPr lang="vi-VN" sz="1300" dirty="0" err="1">
                <a:latin typeface="Arial"/>
              </a:rPr>
              <a:t>insert</a:t>
            </a:r>
            <a:r>
              <a:rPr lang="vi-VN" sz="1300" dirty="0">
                <a:latin typeface="Arial"/>
              </a:rPr>
              <a:t> thông tin PKGID </a:t>
            </a:r>
            <a:r>
              <a:rPr lang="vi-VN" sz="1300" dirty="0" err="1">
                <a:latin typeface="Arial"/>
              </a:rPr>
              <a:t>vào</a:t>
            </a:r>
            <a:r>
              <a:rPr lang="vi-VN" sz="1300" dirty="0">
                <a:latin typeface="Arial"/>
              </a:rPr>
              <a:t> </a:t>
            </a:r>
            <a:r>
              <a:rPr lang="vi-VN" sz="1300" dirty="0" err="1">
                <a:latin typeface="Arial"/>
              </a:rPr>
              <a:t>bảng</a:t>
            </a:r>
            <a:r>
              <a:rPr lang="vi-VN" sz="1300" dirty="0">
                <a:latin typeface="Arial"/>
              </a:rPr>
              <a:t> </a:t>
            </a:r>
            <a:r>
              <a:rPr lang="vi-VN" sz="1300" dirty="0" err="1">
                <a:latin typeface="Arial"/>
              </a:rPr>
              <a:t>mes.mes_pth_feed</a:t>
            </a:r>
            <a:r>
              <a:rPr lang="vi-VN" sz="1300" dirty="0">
                <a:latin typeface="Arial"/>
              </a:rPr>
              <a:t> </a:t>
            </a:r>
            <a:r>
              <a:rPr lang="vi-VN" sz="1300" dirty="0" err="1">
                <a:latin typeface="Arial"/>
              </a:rPr>
              <a:t>với</a:t>
            </a:r>
            <a:r>
              <a:rPr lang="vi-VN" sz="1300" dirty="0">
                <a:latin typeface="Arial"/>
              </a:rPr>
              <a:t> </a:t>
            </a:r>
            <a:r>
              <a:rPr lang="vi-VN" sz="1300" dirty="0" err="1">
                <a:latin typeface="Arial"/>
              </a:rPr>
              <a:t>type</a:t>
            </a:r>
            <a:r>
              <a:rPr lang="vi-VN" sz="1300" dirty="0">
                <a:latin typeface="Arial"/>
              </a:rPr>
              <a:t> </a:t>
            </a:r>
            <a:r>
              <a:rPr lang="vi-VN" sz="1300" dirty="0" err="1">
                <a:latin typeface="Arial"/>
              </a:rPr>
              <a:t>là</a:t>
            </a:r>
            <a:r>
              <a:rPr lang="vi-VN" sz="1300" dirty="0">
                <a:latin typeface="Arial"/>
              </a:rPr>
              <a:t> ASSY</a:t>
            </a:r>
          </a:p>
        </p:txBody>
      </p:sp>
      <p:sp>
        <p:nvSpPr>
          <p:cNvPr id="9" name="TextBox 8">
            <a:extLst>
              <a:ext uri="{FF2B5EF4-FFF2-40B4-BE49-F238E27FC236}">
                <a16:creationId xmlns:a16="http://schemas.microsoft.com/office/drawing/2014/main" id="{01799C66-D889-427D-9551-CDC0F658878A}"/>
              </a:ext>
            </a:extLst>
          </p:cNvPr>
          <p:cNvSpPr txBox="1"/>
          <p:nvPr/>
        </p:nvSpPr>
        <p:spPr>
          <a:xfrm>
            <a:off x="-38100" y="4889810"/>
            <a:ext cx="12192000" cy="292388"/>
          </a:xfrm>
          <a:prstGeom prst="rect">
            <a:avLst/>
          </a:prstGeom>
          <a:noFill/>
        </p:spPr>
        <p:txBody>
          <a:bodyPr wrap="square">
            <a:spAutoFit/>
          </a:bodyPr>
          <a:lstStyle/>
          <a:p>
            <a:pPr marL="285750" indent="-285750">
              <a:buFontTx/>
              <a:buChar char="-"/>
              <a:defRPr/>
            </a:pPr>
            <a:r>
              <a:rPr lang="vi-VN" sz="1300" dirty="0" err="1">
                <a:latin typeface="Arial"/>
              </a:rPr>
              <a:t>Cập</a:t>
            </a:r>
            <a:r>
              <a:rPr lang="vi-VN" sz="1300" dirty="0">
                <a:latin typeface="Arial"/>
              </a:rPr>
              <a:t> </a:t>
            </a:r>
            <a:r>
              <a:rPr lang="vi-VN" sz="1300" dirty="0" err="1">
                <a:latin typeface="Arial"/>
              </a:rPr>
              <a:t>nhật</a:t>
            </a:r>
            <a:r>
              <a:rPr lang="vi-VN" sz="1300" dirty="0">
                <a:latin typeface="Arial"/>
              </a:rPr>
              <a:t> </a:t>
            </a:r>
            <a:r>
              <a:rPr lang="vi-VN" sz="1300" dirty="0" err="1">
                <a:latin typeface="Arial"/>
              </a:rPr>
              <a:t>status</a:t>
            </a:r>
            <a:r>
              <a:rPr lang="vi-VN" sz="1300" dirty="0">
                <a:latin typeface="Arial"/>
              </a:rPr>
              <a:t> trong </a:t>
            </a:r>
            <a:r>
              <a:rPr lang="vi-VN" sz="1300" dirty="0" err="1">
                <a:latin typeface="Arial"/>
              </a:rPr>
              <a:t>bảng</a:t>
            </a:r>
            <a:r>
              <a:rPr lang="vi-VN" sz="1300" dirty="0">
                <a:latin typeface="Arial"/>
              </a:rPr>
              <a:t> </a:t>
            </a:r>
            <a:r>
              <a:rPr lang="vi-VN" sz="1300" dirty="0" err="1">
                <a:latin typeface="Arial"/>
              </a:rPr>
              <a:t>mes.mes_pkg_info</a:t>
            </a:r>
            <a:r>
              <a:rPr lang="vi-VN" sz="1300" dirty="0">
                <a:latin typeface="Arial"/>
              </a:rPr>
              <a:t> thanh FEED</a:t>
            </a:r>
          </a:p>
        </p:txBody>
      </p:sp>
    </p:spTree>
    <p:extLst>
      <p:ext uri="{BB962C8B-B14F-4D97-AF65-F5344CB8AC3E}">
        <p14:creationId xmlns:p14="http://schemas.microsoft.com/office/powerpoint/2010/main" val="155081186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4B501-C41A-4EE6-BE7F-9A493CEDDFA9}"/>
              </a:ext>
            </a:extLst>
          </p:cNvPr>
          <p:cNvSpPr>
            <a:spLocks noGrp="1"/>
          </p:cNvSpPr>
          <p:nvPr>
            <p:ph type="title"/>
          </p:nvPr>
        </p:nvSpPr>
        <p:spPr/>
        <p:txBody>
          <a:bodyPr/>
          <a:lstStyle/>
          <a:p>
            <a:r>
              <a:rPr lang="vi-VN" dirty="0" err="1"/>
              <a:t>Scan</a:t>
            </a:r>
            <a:r>
              <a:rPr lang="vi-VN" dirty="0"/>
              <a:t> ASSY-1</a:t>
            </a:r>
            <a:endParaRPr lang="en-US" dirty="0"/>
          </a:p>
        </p:txBody>
      </p:sp>
      <p:pic>
        <p:nvPicPr>
          <p:cNvPr id="4" name="Picture 3">
            <a:extLst>
              <a:ext uri="{FF2B5EF4-FFF2-40B4-BE49-F238E27FC236}">
                <a16:creationId xmlns:a16="http://schemas.microsoft.com/office/drawing/2014/main" id="{F4FACDEF-E2AF-45F6-B42C-3B2211210613}"/>
              </a:ext>
            </a:extLst>
          </p:cNvPr>
          <p:cNvPicPr>
            <a:picLocks noChangeAspect="1"/>
          </p:cNvPicPr>
          <p:nvPr/>
        </p:nvPicPr>
        <p:blipFill>
          <a:blip r:embed="rId2"/>
          <a:stretch>
            <a:fillRect/>
          </a:stretch>
        </p:blipFill>
        <p:spPr>
          <a:xfrm>
            <a:off x="0" y="1633304"/>
            <a:ext cx="8707631" cy="4198852"/>
          </a:xfrm>
          <a:prstGeom prst="rect">
            <a:avLst/>
          </a:prstGeom>
        </p:spPr>
      </p:pic>
      <p:sp>
        <p:nvSpPr>
          <p:cNvPr id="7" name="TextBox 6">
            <a:extLst>
              <a:ext uri="{FF2B5EF4-FFF2-40B4-BE49-F238E27FC236}">
                <a16:creationId xmlns:a16="http://schemas.microsoft.com/office/drawing/2014/main" id="{933F8DE5-7D8B-4F92-97FE-047236F153BD}"/>
              </a:ext>
            </a:extLst>
          </p:cNvPr>
          <p:cNvSpPr txBox="1"/>
          <p:nvPr/>
        </p:nvSpPr>
        <p:spPr>
          <a:xfrm>
            <a:off x="8707631" y="1633304"/>
            <a:ext cx="3484369" cy="492443"/>
          </a:xfrm>
          <a:prstGeom prst="rect">
            <a:avLst/>
          </a:prstGeom>
          <a:noFill/>
        </p:spPr>
        <p:txBody>
          <a:bodyPr wrap="square">
            <a:spAutoFit/>
          </a:bodyPr>
          <a:lstStyle/>
          <a:p>
            <a:pPr marL="285750" indent="-285750">
              <a:buFontTx/>
              <a:buChar char="-"/>
              <a:defRPr/>
            </a:pPr>
            <a:r>
              <a:rPr lang="vi-VN" sz="1300" dirty="0">
                <a:latin typeface="Arial"/>
              </a:rPr>
              <a:t>Sau khi lên </a:t>
            </a:r>
            <a:r>
              <a:rPr lang="vi-VN" sz="1300" dirty="0" err="1">
                <a:latin typeface="Arial"/>
              </a:rPr>
              <a:t>đủ</a:t>
            </a:r>
            <a:r>
              <a:rPr lang="vi-VN" sz="1300" dirty="0">
                <a:latin typeface="Arial"/>
              </a:rPr>
              <a:t> </a:t>
            </a:r>
            <a:r>
              <a:rPr lang="vi-VN" sz="1300" dirty="0" err="1">
                <a:latin typeface="Arial"/>
              </a:rPr>
              <a:t>liệu</a:t>
            </a:r>
            <a:r>
              <a:rPr lang="vi-VN" sz="1300" dirty="0">
                <a:latin typeface="Arial"/>
              </a:rPr>
              <a:t>, quay </a:t>
            </a:r>
            <a:r>
              <a:rPr lang="vi-VN" sz="1300" dirty="0" err="1">
                <a:latin typeface="Arial"/>
              </a:rPr>
              <a:t>lại</a:t>
            </a:r>
            <a:r>
              <a:rPr lang="vi-VN" sz="1300" dirty="0">
                <a:latin typeface="Arial"/>
              </a:rPr>
              <a:t> </a:t>
            </a:r>
            <a:r>
              <a:rPr lang="vi-VN" sz="1300" dirty="0" err="1">
                <a:latin typeface="Arial"/>
              </a:rPr>
              <a:t>màn</a:t>
            </a:r>
            <a:r>
              <a:rPr lang="vi-VN" sz="1300" dirty="0">
                <a:latin typeface="Arial"/>
              </a:rPr>
              <a:t> </a:t>
            </a:r>
            <a:r>
              <a:rPr lang="vi-VN" sz="1300" dirty="0" err="1">
                <a:latin typeface="Arial"/>
              </a:rPr>
              <a:t>hình</a:t>
            </a:r>
            <a:r>
              <a:rPr lang="vi-VN" sz="1300" dirty="0">
                <a:latin typeface="Arial"/>
              </a:rPr>
              <a:t> </a:t>
            </a:r>
            <a:r>
              <a:rPr lang="zh-TW" altLang="en-US" sz="1300" dirty="0">
                <a:latin typeface="Arial"/>
              </a:rPr>
              <a:t>过站采集</a:t>
            </a:r>
            <a:r>
              <a:rPr lang="vi-VN" altLang="zh-TW" sz="1300" dirty="0">
                <a:latin typeface="Arial"/>
              </a:rPr>
              <a:t> </a:t>
            </a:r>
            <a:r>
              <a:rPr lang="vi-VN" altLang="zh-TW" sz="1300" dirty="0" err="1">
                <a:latin typeface="Arial"/>
              </a:rPr>
              <a:t>để</a:t>
            </a:r>
            <a:r>
              <a:rPr lang="vi-VN" altLang="zh-TW" sz="1300" dirty="0">
                <a:latin typeface="Arial"/>
              </a:rPr>
              <a:t> </a:t>
            </a:r>
            <a:r>
              <a:rPr lang="vi-VN" altLang="zh-TW" sz="1300" dirty="0" err="1">
                <a:latin typeface="Arial"/>
              </a:rPr>
              <a:t>scan</a:t>
            </a:r>
            <a:r>
              <a:rPr lang="vi-VN" altLang="zh-TW" sz="1300" dirty="0">
                <a:latin typeface="Arial"/>
              </a:rPr>
              <a:t> </a:t>
            </a:r>
            <a:r>
              <a:rPr lang="vi-VN" altLang="zh-TW" sz="1300" dirty="0" err="1">
                <a:latin typeface="Arial"/>
              </a:rPr>
              <a:t>sn</a:t>
            </a:r>
            <a:r>
              <a:rPr lang="vi-VN" altLang="zh-TW" sz="1300" dirty="0">
                <a:latin typeface="Arial"/>
              </a:rPr>
              <a:t> qua </a:t>
            </a:r>
            <a:r>
              <a:rPr lang="vi-VN" altLang="zh-TW" sz="1300" dirty="0" err="1">
                <a:latin typeface="Arial"/>
              </a:rPr>
              <a:t>trạm</a:t>
            </a:r>
            <a:r>
              <a:rPr lang="vi-VN" altLang="zh-TW" sz="1300" dirty="0">
                <a:latin typeface="Arial"/>
              </a:rPr>
              <a:t> ASSY-1</a:t>
            </a:r>
            <a:endParaRPr lang="vi-VN" sz="1300" dirty="0">
              <a:latin typeface="Arial"/>
            </a:endParaRPr>
          </a:p>
        </p:txBody>
      </p:sp>
    </p:spTree>
    <p:extLst>
      <p:ext uri="{BB962C8B-B14F-4D97-AF65-F5344CB8AC3E}">
        <p14:creationId xmlns:p14="http://schemas.microsoft.com/office/powerpoint/2010/main" val="31091954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85605-2F02-4BE0-9565-54133740ED0F}"/>
              </a:ext>
            </a:extLst>
          </p:cNvPr>
          <p:cNvSpPr>
            <a:spLocks noGrp="1"/>
          </p:cNvSpPr>
          <p:nvPr>
            <p:ph type="title"/>
          </p:nvPr>
        </p:nvSpPr>
        <p:spPr/>
        <p:txBody>
          <a:bodyPr/>
          <a:lstStyle/>
          <a:p>
            <a:r>
              <a:rPr lang="vi-VN" dirty="0" err="1"/>
              <a:t>Scan</a:t>
            </a:r>
            <a:r>
              <a:rPr lang="vi-VN" dirty="0"/>
              <a:t> ASSY-1</a:t>
            </a:r>
            <a:endParaRPr lang="en-US" dirty="0"/>
          </a:p>
        </p:txBody>
      </p:sp>
      <p:pic>
        <p:nvPicPr>
          <p:cNvPr id="4" name="Picture 3">
            <a:extLst>
              <a:ext uri="{FF2B5EF4-FFF2-40B4-BE49-F238E27FC236}">
                <a16:creationId xmlns:a16="http://schemas.microsoft.com/office/drawing/2014/main" id="{AE881628-1F00-4E14-B45A-8136003B018F}"/>
              </a:ext>
            </a:extLst>
          </p:cNvPr>
          <p:cNvPicPr>
            <a:picLocks noChangeAspect="1"/>
          </p:cNvPicPr>
          <p:nvPr/>
        </p:nvPicPr>
        <p:blipFill>
          <a:blip r:embed="rId2"/>
          <a:stretch>
            <a:fillRect/>
          </a:stretch>
        </p:blipFill>
        <p:spPr>
          <a:xfrm>
            <a:off x="-9525" y="2138036"/>
            <a:ext cx="12192000" cy="873643"/>
          </a:xfrm>
          <a:prstGeom prst="rect">
            <a:avLst/>
          </a:prstGeom>
        </p:spPr>
      </p:pic>
      <p:pic>
        <p:nvPicPr>
          <p:cNvPr id="6" name="Picture 5">
            <a:extLst>
              <a:ext uri="{FF2B5EF4-FFF2-40B4-BE49-F238E27FC236}">
                <a16:creationId xmlns:a16="http://schemas.microsoft.com/office/drawing/2014/main" id="{DEE64EBB-E5A0-4F3D-9D03-8133BAA84A2F}"/>
              </a:ext>
            </a:extLst>
          </p:cNvPr>
          <p:cNvPicPr>
            <a:picLocks noChangeAspect="1"/>
          </p:cNvPicPr>
          <p:nvPr/>
        </p:nvPicPr>
        <p:blipFill>
          <a:blip r:embed="rId3"/>
          <a:stretch>
            <a:fillRect/>
          </a:stretch>
        </p:blipFill>
        <p:spPr>
          <a:xfrm>
            <a:off x="4193" y="5608711"/>
            <a:ext cx="12192000" cy="799475"/>
          </a:xfrm>
          <a:prstGeom prst="rect">
            <a:avLst/>
          </a:prstGeom>
        </p:spPr>
      </p:pic>
      <p:sp>
        <p:nvSpPr>
          <p:cNvPr id="9" name="TextBox 8">
            <a:extLst>
              <a:ext uri="{FF2B5EF4-FFF2-40B4-BE49-F238E27FC236}">
                <a16:creationId xmlns:a16="http://schemas.microsoft.com/office/drawing/2014/main" id="{C29B78BA-3D05-4C3F-8C0C-6FB38B27CC49}"/>
              </a:ext>
            </a:extLst>
          </p:cNvPr>
          <p:cNvSpPr txBox="1"/>
          <p:nvPr/>
        </p:nvSpPr>
        <p:spPr>
          <a:xfrm>
            <a:off x="-24382" y="1705225"/>
            <a:ext cx="9875644" cy="292388"/>
          </a:xfrm>
          <a:prstGeom prst="rect">
            <a:avLst/>
          </a:prstGeom>
          <a:noFill/>
        </p:spPr>
        <p:txBody>
          <a:bodyPr wrap="square">
            <a:spAutoFit/>
          </a:bodyPr>
          <a:lstStyle/>
          <a:p>
            <a:pPr marL="285750" indent="-285750">
              <a:buFontTx/>
              <a:buChar char="-"/>
              <a:defRPr/>
            </a:pPr>
            <a:r>
              <a:rPr lang="vi-VN" sz="1300" dirty="0" err="1">
                <a:latin typeface="Arial"/>
              </a:rPr>
              <a:t>Insert</a:t>
            </a:r>
            <a:r>
              <a:rPr lang="vi-VN" sz="1300" dirty="0">
                <a:latin typeface="Arial"/>
              </a:rPr>
              <a:t> thông tin </a:t>
            </a:r>
            <a:r>
              <a:rPr lang="vi-VN" sz="1300" dirty="0" err="1">
                <a:latin typeface="Arial"/>
              </a:rPr>
              <a:t>link</a:t>
            </a:r>
            <a:r>
              <a:rPr lang="vi-VN" sz="1300" dirty="0">
                <a:latin typeface="Arial"/>
              </a:rPr>
              <a:t> </a:t>
            </a:r>
            <a:r>
              <a:rPr lang="vi-VN" sz="1300" dirty="0" err="1">
                <a:latin typeface="Arial"/>
              </a:rPr>
              <a:t>giữa</a:t>
            </a:r>
            <a:r>
              <a:rPr lang="vi-VN" sz="1300" dirty="0">
                <a:latin typeface="Arial"/>
              </a:rPr>
              <a:t> PKGID </a:t>
            </a:r>
            <a:r>
              <a:rPr lang="vi-VN" sz="1300" dirty="0" err="1">
                <a:latin typeface="Arial"/>
              </a:rPr>
              <a:t>của</a:t>
            </a:r>
            <a:r>
              <a:rPr lang="vi-VN" sz="1300" dirty="0">
                <a:latin typeface="Arial"/>
              </a:rPr>
              <a:t> </a:t>
            </a:r>
            <a:r>
              <a:rPr lang="vi-VN" sz="1300" dirty="0" err="1">
                <a:latin typeface="Arial"/>
              </a:rPr>
              <a:t>liệu</a:t>
            </a:r>
            <a:r>
              <a:rPr lang="vi-VN" sz="1300" dirty="0">
                <a:latin typeface="Arial"/>
              </a:rPr>
              <a:t> </a:t>
            </a:r>
            <a:r>
              <a:rPr lang="vi-VN" sz="1300" dirty="0" err="1">
                <a:latin typeface="Arial"/>
              </a:rPr>
              <a:t>đã</a:t>
            </a:r>
            <a:r>
              <a:rPr lang="vi-VN" sz="1300" dirty="0">
                <a:latin typeface="Arial"/>
              </a:rPr>
              <a:t> lên ở </a:t>
            </a:r>
            <a:r>
              <a:rPr lang="vi-VN" sz="1300" dirty="0" err="1">
                <a:latin typeface="Arial"/>
              </a:rPr>
              <a:t>trạm</a:t>
            </a:r>
            <a:r>
              <a:rPr lang="vi-VN" sz="1300" dirty="0">
                <a:latin typeface="Arial"/>
              </a:rPr>
              <a:t> ASSY-1 </a:t>
            </a:r>
            <a:r>
              <a:rPr lang="vi-VN" sz="1300" dirty="0" err="1">
                <a:latin typeface="Arial"/>
              </a:rPr>
              <a:t>với</a:t>
            </a:r>
            <a:r>
              <a:rPr lang="vi-VN" sz="1300" dirty="0">
                <a:latin typeface="Arial"/>
              </a:rPr>
              <a:t> SN</a:t>
            </a:r>
          </a:p>
        </p:txBody>
      </p:sp>
      <p:sp>
        <p:nvSpPr>
          <p:cNvPr id="10" name="TextBox 9">
            <a:extLst>
              <a:ext uri="{FF2B5EF4-FFF2-40B4-BE49-F238E27FC236}">
                <a16:creationId xmlns:a16="http://schemas.microsoft.com/office/drawing/2014/main" id="{95100DBC-027A-4CF9-A126-0768F0D334BC}"/>
              </a:ext>
            </a:extLst>
          </p:cNvPr>
          <p:cNvSpPr txBox="1"/>
          <p:nvPr/>
        </p:nvSpPr>
        <p:spPr>
          <a:xfrm>
            <a:off x="-24382" y="3395277"/>
            <a:ext cx="9875644" cy="292388"/>
          </a:xfrm>
          <a:prstGeom prst="rect">
            <a:avLst/>
          </a:prstGeom>
          <a:noFill/>
        </p:spPr>
        <p:txBody>
          <a:bodyPr wrap="square">
            <a:spAutoFit/>
          </a:bodyPr>
          <a:lstStyle/>
          <a:p>
            <a:pPr marL="285750" indent="-285750">
              <a:buFontTx/>
              <a:buChar char="-"/>
              <a:defRPr/>
            </a:pPr>
            <a:r>
              <a:rPr lang="vi-VN" sz="1300" dirty="0" err="1">
                <a:latin typeface="Arial"/>
              </a:rPr>
              <a:t>Insert</a:t>
            </a:r>
            <a:r>
              <a:rPr lang="vi-VN" sz="1300" dirty="0">
                <a:latin typeface="Arial"/>
              </a:rPr>
              <a:t> thông tin </a:t>
            </a:r>
            <a:r>
              <a:rPr lang="vi-VN" sz="1300" dirty="0" err="1">
                <a:latin typeface="Arial"/>
              </a:rPr>
              <a:t>của</a:t>
            </a:r>
            <a:r>
              <a:rPr lang="vi-VN" sz="1300" dirty="0">
                <a:latin typeface="Arial"/>
              </a:rPr>
              <a:t> SN </a:t>
            </a:r>
            <a:r>
              <a:rPr lang="vi-VN" sz="1300" dirty="0" err="1">
                <a:latin typeface="Arial"/>
              </a:rPr>
              <a:t>và</a:t>
            </a:r>
            <a:r>
              <a:rPr lang="vi-VN" sz="1300" dirty="0">
                <a:latin typeface="Arial"/>
              </a:rPr>
              <a:t> PKGID </a:t>
            </a:r>
            <a:r>
              <a:rPr lang="vi-VN" sz="1300" dirty="0" err="1">
                <a:latin typeface="Arial"/>
              </a:rPr>
              <a:t>vào</a:t>
            </a:r>
            <a:r>
              <a:rPr lang="vi-VN" sz="1300" dirty="0">
                <a:latin typeface="Arial"/>
              </a:rPr>
              <a:t> </a:t>
            </a:r>
            <a:r>
              <a:rPr lang="vi-VN" sz="1300" dirty="0" err="1">
                <a:latin typeface="Arial"/>
              </a:rPr>
              <a:t>bảng</a:t>
            </a:r>
            <a:r>
              <a:rPr lang="vi-VN" sz="1300" dirty="0">
                <a:latin typeface="Arial"/>
              </a:rPr>
              <a:t> </a:t>
            </a:r>
            <a:r>
              <a:rPr lang="vi-VN" sz="1300" dirty="0" err="1">
                <a:latin typeface="Arial"/>
              </a:rPr>
              <a:t>mes.mes_wip_product_component</a:t>
            </a:r>
            <a:endParaRPr lang="vi-VN" sz="1300" dirty="0">
              <a:latin typeface="Arial"/>
            </a:endParaRPr>
          </a:p>
        </p:txBody>
      </p:sp>
      <p:pic>
        <p:nvPicPr>
          <p:cNvPr id="12" name="Picture 11">
            <a:extLst>
              <a:ext uri="{FF2B5EF4-FFF2-40B4-BE49-F238E27FC236}">
                <a16:creationId xmlns:a16="http://schemas.microsoft.com/office/drawing/2014/main" id="{BDE3C22B-F727-40AA-B7EE-E619D1DCF309}"/>
              </a:ext>
            </a:extLst>
          </p:cNvPr>
          <p:cNvPicPr>
            <a:picLocks noChangeAspect="1"/>
          </p:cNvPicPr>
          <p:nvPr/>
        </p:nvPicPr>
        <p:blipFill>
          <a:blip r:embed="rId4"/>
          <a:stretch>
            <a:fillRect/>
          </a:stretch>
        </p:blipFill>
        <p:spPr>
          <a:xfrm>
            <a:off x="0" y="3852052"/>
            <a:ext cx="10202699" cy="1114581"/>
          </a:xfrm>
          <a:prstGeom prst="rect">
            <a:avLst/>
          </a:prstGeom>
        </p:spPr>
      </p:pic>
      <p:sp>
        <p:nvSpPr>
          <p:cNvPr id="13" name="TextBox 12">
            <a:extLst>
              <a:ext uri="{FF2B5EF4-FFF2-40B4-BE49-F238E27FC236}">
                <a16:creationId xmlns:a16="http://schemas.microsoft.com/office/drawing/2014/main" id="{D64598F6-103F-4C40-A998-4677B1E58191}"/>
              </a:ext>
            </a:extLst>
          </p:cNvPr>
          <p:cNvSpPr txBox="1"/>
          <p:nvPr/>
        </p:nvSpPr>
        <p:spPr>
          <a:xfrm>
            <a:off x="-24382" y="5152775"/>
            <a:ext cx="9875644" cy="292388"/>
          </a:xfrm>
          <a:prstGeom prst="rect">
            <a:avLst/>
          </a:prstGeom>
          <a:noFill/>
        </p:spPr>
        <p:txBody>
          <a:bodyPr wrap="square">
            <a:spAutoFit/>
          </a:bodyPr>
          <a:lstStyle/>
          <a:p>
            <a:pPr marL="285750" indent="-285750">
              <a:buFontTx/>
              <a:buChar char="-"/>
              <a:defRPr/>
            </a:pPr>
            <a:r>
              <a:rPr lang="vi-VN" sz="1300" dirty="0" err="1">
                <a:latin typeface="Arial"/>
              </a:rPr>
              <a:t>Insert</a:t>
            </a:r>
            <a:r>
              <a:rPr lang="vi-VN" sz="1300" dirty="0">
                <a:latin typeface="Arial"/>
              </a:rPr>
              <a:t> thông tin qua </a:t>
            </a:r>
            <a:r>
              <a:rPr lang="vi-VN" sz="1300" dirty="0" err="1">
                <a:latin typeface="Arial"/>
              </a:rPr>
              <a:t>trạm</a:t>
            </a:r>
            <a:r>
              <a:rPr lang="vi-VN" sz="1300" dirty="0">
                <a:latin typeface="Arial"/>
              </a:rPr>
              <a:t> </a:t>
            </a:r>
            <a:r>
              <a:rPr lang="vi-VN" sz="1300" dirty="0" err="1">
                <a:latin typeface="Arial"/>
              </a:rPr>
              <a:t>vào</a:t>
            </a:r>
            <a:r>
              <a:rPr lang="vi-VN" sz="1300" dirty="0">
                <a:latin typeface="Arial"/>
              </a:rPr>
              <a:t> </a:t>
            </a:r>
            <a:r>
              <a:rPr lang="vi-VN" sz="1300" dirty="0" err="1">
                <a:latin typeface="Arial"/>
              </a:rPr>
              <a:t>bảng</a:t>
            </a:r>
            <a:r>
              <a:rPr lang="vi-VN" sz="1300" dirty="0">
                <a:latin typeface="Arial"/>
              </a:rPr>
              <a:t> </a:t>
            </a:r>
            <a:r>
              <a:rPr lang="vi-VN" sz="1300" dirty="0" err="1">
                <a:latin typeface="Arial"/>
              </a:rPr>
              <a:t>mes.mes_sn_detail</a:t>
            </a:r>
            <a:endParaRPr lang="vi-VN" sz="1300" dirty="0">
              <a:latin typeface="Arial"/>
            </a:endParaRPr>
          </a:p>
        </p:txBody>
      </p:sp>
    </p:spTree>
    <p:extLst>
      <p:ext uri="{BB962C8B-B14F-4D97-AF65-F5344CB8AC3E}">
        <p14:creationId xmlns:p14="http://schemas.microsoft.com/office/powerpoint/2010/main" val="7195114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00828-6874-4F37-A169-EF7A7D9036D2}"/>
              </a:ext>
            </a:extLst>
          </p:cNvPr>
          <p:cNvSpPr>
            <a:spLocks noGrp="1"/>
          </p:cNvSpPr>
          <p:nvPr>
            <p:ph type="title"/>
          </p:nvPr>
        </p:nvSpPr>
        <p:spPr/>
        <p:txBody>
          <a:bodyPr/>
          <a:lstStyle/>
          <a:p>
            <a:r>
              <a:rPr lang="vi-VN" dirty="0" err="1"/>
              <a:t>Scan</a:t>
            </a:r>
            <a:r>
              <a:rPr lang="vi-VN" dirty="0"/>
              <a:t> BSI</a:t>
            </a:r>
            <a:endParaRPr lang="en-US" dirty="0"/>
          </a:p>
        </p:txBody>
      </p:sp>
      <p:pic>
        <p:nvPicPr>
          <p:cNvPr id="4" name="Picture 3">
            <a:extLst>
              <a:ext uri="{FF2B5EF4-FFF2-40B4-BE49-F238E27FC236}">
                <a16:creationId xmlns:a16="http://schemas.microsoft.com/office/drawing/2014/main" id="{D42046E4-F5A0-4316-94A3-654FD7F59319}"/>
              </a:ext>
            </a:extLst>
          </p:cNvPr>
          <p:cNvPicPr>
            <a:picLocks noChangeAspect="1"/>
          </p:cNvPicPr>
          <p:nvPr/>
        </p:nvPicPr>
        <p:blipFill>
          <a:blip r:embed="rId2"/>
          <a:stretch>
            <a:fillRect/>
          </a:stretch>
        </p:blipFill>
        <p:spPr>
          <a:xfrm>
            <a:off x="0" y="1760871"/>
            <a:ext cx="8382000" cy="2973349"/>
          </a:xfrm>
          <a:prstGeom prst="rect">
            <a:avLst/>
          </a:prstGeom>
        </p:spPr>
      </p:pic>
      <p:pic>
        <p:nvPicPr>
          <p:cNvPr id="6" name="Picture 5">
            <a:extLst>
              <a:ext uri="{FF2B5EF4-FFF2-40B4-BE49-F238E27FC236}">
                <a16:creationId xmlns:a16="http://schemas.microsoft.com/office/drawing/2014/main" id="{FC23EEE1-7208-40F8-985E-CD3AF4CEA866}"/>
              </a:ext>
            </a:extLst>
          </p:cNvPr>
          <p:cNvPicPr>
            <a:picLocks noChangeAspect="1"/>
          </p:cNvPicPr>
          <p:nvPr/>
        </p:nvPicPr>
        <p:blipFill>
          <a:blip r:embed="rId3"/>
          <a:stretch>
            <a:fillRect/>
          </a:stretch>
        </p:blipFill>
        <p:spPr>
          <a:xfrm>
            <a:off x="0" y="5112787"/>
            <a:ext cx="12192000" cy="766994"/>
          </a:xfrm>
          <a:prstGeom prst="rect">
            <a:avLst/>
          </a:prstGeom>
        </p:spPr>
      </p:pic>
      <p:sp>
        <p:nvSpPr>
          <p:cNvPr id="8" name="TextBox 7">
            <a:extLst>
              <a:ext uri="{FF2B5EF4-FFF2-40B4-BE49-F238E27FC236}">
                <a16:creationId xmlns:a16="http://schemas.microsoft.com/office/drawing/2014/main" id="{994C33F1-B0E7-461F-BAF4-7F3691828AA5}"/>
              </a:ext>
            </a:extLst>
          </p:cNvPr>
          <p:cNvSpPr txBox="1"/>
          <p:nvPr/>
        </p:nvSpPr>
        <p:spPr>
          <a:xfrm>
            <a:off x="8534400" y="1596264"/>
            <a:ext cx="3657600" cy="692497"/>
          </a:xfrm>
          <a:prstGeom prst="rect">
            <a:avLst/>
          </a:prstGeom>
          <a:noFill/>
        </p:spPr>
        <p:txBody>
          <a:bodyPr wrap="square">
            <a:spAutoFit/>
          </a:bodyPr>
          <a:lstStyle/>
          <a:p>
            <a:pPr marL="285750" indent="-285750">
              <a:buFontTx/>
              <a:buChar char="-"/>
              <a:defRPr/>
            </a:pPr>
            <a:r>
              <a:rPr lang="vi-VN" sz="1300" dirty="0">
                <a:latin typeface="Arial"/>
              </a:rPr>
              <a:t>Sau khi </a:t>
            </a:r>
            <a:r>
              <a:rPr lang="vi-VN" sz="1300" dirty="0" err="1">
                <a:latin typeface="Arial"/>
              </a:rPr>
              <a:t>pass</a:t>
            </a:r>
            <a:r>
              <a:rPr lang="vi-VN" sz="1300" dirty="0">
                <a:latin typeface="Arial"/>
              </a:rPr>
              <a:t> </a:t>
            </a:r>
            <a:r>
              <a:rPr lang="vi-VN" sz="1300" dirty="0" err="1">
                <a:latin typeface="Arial"/>
              </a:rPr>
              <a:t>trạm</a:t>
            </a:r>
            <a:r>
              <a:rPr lang="en-US" sz="1300" dirty="0">
                <a:latin typeface="Arial"/>
              </a:rPr>
              <a:t> </a:t>
            </a:r>
            <a:r>
              <a:rPr lang="vi-VN" sz="1300" dirty="0">
                <a:latin typeface="Arial"/>
              </a:rPr>
              <a:t>BSI, </a:t>
            </a:r>
            <a:r>
              <a:rPr lang="vi-VN" sz="1300" dirty="0" err="1">
                <a:latin typeface="Arial"/>
              </a:rPr>
              <a:t>hệ</a:t>
            </a:r>
            <a:r>
              <a:rPr lang="vi-VN" sz="1300" dirty="0">
                <a:latin typeface="Arial"/>
              </a:rPr>
              <a:t> </a:t>
            </a:r>
            <a:r>
              <a:rPr lang="vi-VN" sz="1300" dirty="0" err="1">
                <a:latin typeface="Arial"/>
              </a:rPr>
              <a:t>thống</a:t>
            </a:r>
            <a:r>
              <a:rPr lang="vi-VN" sz="1300" dirty="0">
                <a:latin typeface="Arial"/>
              </a:rPr>
              <a:t> </a:t>
            </a:r>
            <a:r>
              <a:rPr lang="vi-VN" sz="1300" dirty="0" err="1">
                <a:latin typeface="Arial"/>
              </a:rPr>
              <a:t>insert</a:t>
            </a:r>
            <a:r>
              <a:rPr lang="vi-VN" sz="1300" dirty="0">
                <a:latin typeface="Arial"/>
              </a:rPr>
              <a:t> thêm 1 dông </a:t>
            </a:r>
            <a:r>
              <a:rPr lang="vi-VN" sz="1300" dirty="0" err="1">
                <a:latin typeface="Arial"/>
              </a:rPr>
              <a:t>vào</a:t>
            </a:r>
            <a:r>
              <a:rPr lang="vi-VN" sz="1300" dirty="0">
                <a:latin typeface="Arial"/>
              </a:rPr>
              <a:t> </a:t>
            </a:r>
            <a:r>
              <a:rPr lang="vi-VN" sz="1300" dirty="0" err="1">
                <a:latin typeface="Arial"/>
              </a:rPr>
              <a:t>bảng</a:t>
            </a:r>
            <a:r>
              <a:rPr lang="vi-VN" sz="1300" dirty="0">
                <a:latin typeface="Arial"/>
              </a:rPr>
              <a:t> </a:t>
            </a:r>
            <a:r>
              <a:rPr lang="vi-VN" sz="1300" dirty="0" err="1">
                <a:latin typeface="Arial"/>
              </a:rPr>
              <a:t>mes.mes_sn_detail</a:t>
            </a:r>
            <a:r>
              <a:rPr lang="en-US" sz="1300" dirty="0">
                <a:latin typeface="Arial"/>
              </a:rPr>
              <a:t> </a:t>
            </a:r>
            <a:r>
              <a:rPr lang="vi-VN" sz="1300" dirty="0">
                <a:latin typeface="Arial"/>
              </a:rPr>
              <a:t>tương </a:t>
            </a:r>
            <a:r>
              <a:rPr lang="vi-VN" sz="1300" dirty="0" err="1">
                <a:latin typeface="Arial"/>
              </a:rPr>
              <a:t>tự</a:t>
            </a:r>
            <a:r>
              <a:rPr lang="vi-VN" sz="1300" dirty="0">
                <a:latin typeface="Arial"/>
              </a:rPr>
              <a:t> như </a:t>
            </a:r>
            <a:r>
              <a:rPr lang="vi-VN" sz="1300" dirty="0" err="1">
                <a:latin typeface="Arial"/>
              </a:rPr>
              <a:t>các</a:t>
            </a:r>
            <a:r>
              <a:rPr lang="vi-VN" sz="1300" dirty="0">
                <a:latin typeface="Arial"/>
              </a:rPr>
              <a:t> </a:t>
            </a:r>
            <a:r>
              <a:rPr lang="vi-VN" sz="1300" dirty="0" err="1">
                <a:latin typeface="Arial"/>
              </a:rPr>
              <a:t>trạm</a:t>
            </a:r>
            <a:r>
              <a:rPr lang="vi-VN" sz="1300" dirty="0">
                <a:latin typeface="Arial"/>
              </a:rPr>
              <a:t> </a:t>
            </a:r>
            <a:r>
              <a:rPr lang="vi-VN" sz="1300" dirty="0" err="1">
                <a:latin typeface="Arial"/>
              </a:rPr>
              <a:t>khác</a:t>
            </a:r>
            <a:endParaRPr lang="vi-VN" sz="1300" dirty="0">
              <a:latin typeface="Arial"/>
            </a:endParaRPr>
          </a:p>
        </p:txBody>
      </p:sp>
    </p:spTree>
    <p:extLst>
      <p:ext uri="{BB962C8B-B14F-4D97-AF65-F5344CB8AC3E}">
        <p14:creationId xmlns:p14="http://schemas.microsoft.com/office/powerpoint/2010/main" val="4223032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906607-7113-458B-964B-15E862EAC933}"/>
              </a:ext>
            </a:extLst>
          </p:cNvPr>
          <p:cNvSpPr>
            <a:spLocks noGrp="1"/>
          </p:cNvSpPr>
          <p:nvPr>
            <p:ph type="title"/>
          </p:nvPr>
        </p:nvSpPr>
        <p:spPr/>
        <p:txBody>
          <a:bodyPr/>
          <a:lstStyle/>
          <a:p>
            <a:r>
              <a:rPr lang="vi-VN" dirty="0"/>
              <a:t>Thêm thao </a:t>
            </a:r>
            <a:r>
              <a:rPr lang="vi-VN" dirty="0" err="1"/>
              <a:t>tác</a:t>
            </a:r>
            <a:endParaRPr lang="en-US" dirty="0"/>
          </a:p>
        </p:txBody>
      </p:sp>
      <p:pic>
        <p:nvPicPr>
          <p:cNvPr id="4" name="Picture 3">
            <a:extLst>
              <a:ext uri="{FF2B5EF4-FFF2-40B4-BE49-F238E27FC236}">
                <a16:creationId xmlns:a16="http://schemas.microsoft.com/office/drawing/2014/main" id="{E8557E42-2BC9-4AB2-9496-984EA8D9C351}"/>
              </a:ext>
            </a:extLst>
          </p:cNvPr>
          <p:cNvPicPr>
            <a:picLocks noChangeAspect="1"/>
          </p:cNvPicPr>
          <p:nvPr/>
        </p:nvPicPr>
        <p:blipFill>
          <a:blip r:embed="rId2"/>
          <a:stretch>
            <a:fillRect/>
          </a:stretch>
        </p:blipFill>
        <p:spPr>
          <a:xfrm>
            <a:off x="1" y="1382304"/>
            <a:ext cx="8470232" cy="3026067"/>
          </a:xfrm>
          <a:prstGeom prst="rect">
            <a:avLst/>
          </a:prstGeom>
        </p:spPr>
      </p:pic>
      <p:pic>
        <p:nvPicPr>
          <p:cNvPr id="6" name="Picture 5">
            <a:extLst>
              <a:ext uri="{FF2B5EF4-FFF2-40B4-BE49-F238E27FC236}">
                <a16:creationId xmlns:a16="http://schemas.microsoft.com/office/drawing/2014/main" id="{D8E3362E-5A87-43F3-9FCD-B3F9864D3180}"/>
              </a:ext>
            </a:extLst>
          </p:cNvPr>
          <p:cNvPicPr>
            <a:picLocks noChangeAspect="1"/>
          </p:cNvPicPr>
          <p:nvPr/>
        </p:nvPicPr>
        <p:blipFill>
          <a:blip r:embed="rId3"/>
          <a:stretch>
            <a:fillRect/>
          </a:stretch>
        </p:blipFill>
        <p:spPr>
          <a:xfrm>
            <a:off x="0" y="4488937"/>
            <a:ext cx="9745435" cy="1390844"/>
          </a:xfrm>
          <a:prstGeom prst="rect">
            <a:avLst/>
          </a:prstGeom>
        </p:spPr>
      </p:pic>
      <p:sp>
        <p:nvSpPr>
          <p:cNvPr id="5" name="文字方塊 7">
            <a:extLst>
              <a:ext uri="{FF2B5EF4-FFF2-40B4-BE49-F238E27FC236}">
                <a16:creationId xmlns:a16="http://schemas.microsoft.com/office/drawing/2014/main" id="{25950151-81DD-47E4-9867-BC59A8BE86D3}"/>
              </a:ext>
            </a:extLst>
          </p:cNvPr>
          <p:cNvSpPr txBox="1"/>
          <p:nvPr/>
        </p:nvSpPr>
        <p:spPr>
          <a:xfrm>
            <a:off x="8515351" y="1459304"/>
            <a:ext cx="3514724" cy="954107"/>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vi-VN" altLang="zh-CN" sz="1400" b="0" i="0" u="none" strike="noStrike" kern="1200" cap="none" spc="0" normalizeH="0" baseline="0" noProof="0" dirty="0" err="1">
                <a:ln>
                  <a:noFill/>
                </a:ln>
                <a:solidFill>
                  <a:prstClr val="black"/>
                </a:solidFill>
                <a:effectLst/>
                <a:uLnTx/>
                <a:uFillTx/>
                <a:latin typeface="Arial"/>
                <a:cs typeface="+mn-cs"/>
              </a:rPr>
              <a:t>Click</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Add</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và</a:t>
            </a:r>
            <a:r>
              <a:rPr kumimoji="0" lang="vi-VN" altLang="zh-CN" sz="1400" b="0" i="0" u="none" strike="noStrike" kern="1200" cap="none" spc="0" normalizeH="0" baseline="0" noProof="0" dirty="0">
                <a:ln>
                  <a:noFill/>
                </a:ln>
                <a:solidFill>
                  <a:prstClr val="black"/>
                </a:solidFill>
                <a:effectLst/>
                <a:uLnTx/>
                <a:uFillTx/>
                <a:latin typeface="Arial"/>
                <a:cs typeface="+mn-cs"/>
              </a:rPr>
              <a:t> </a:t>
            </a:r>
            <a:r>
              <a:rPr kumimoji="0" lang="vi-VN" altLang="zh-CN" sz="1400" b="0" i="0" u="none" strike="noStrike" kern="1200" cap="none" spc="0" normalizeH="0" baseline="0" noProof="0" dirty="0" err="1">
                <a:ln>
                  <a:noFill/>
                </a:ln>
                <a:solidFill>
                  <a:prstClr val="black"/>
                </a:solidFill>
                <a:effectLst/>
                <a:uLnTx/>
                <a:uFillTx/>
                <a:latin typeface="Arial"/>
                <a:cs typeface="+mn-cs"/>
              </a:rPr>
              <a:t>điền</a:t>
            </a:r>
            <a:r>
              <a:rPr kumimoji="0" lang="vi-VN" altLang="zh-CN" sz="1400" b="0" i="0" u="none" strike="noStrike" kern="1200" cap="none" spc="0" normalizeH="0" baseline="0" noProof="0" dirty="0">
                <a:ln>
                  <a:noFill/>
                </a:ln>
                <a:solidFill>
                  <a:prstClr val="black"/>
                </a:solidFill>
                <a:effectLst/>
                <a:uLnTx/>
                <a:uFillTx/>
                <a:latin typeface="Arial"/>
                <a:cs typeface="+mn-cs"/>
              </a:rPr>
              <a:t> thông tin </a:t>
            </a:r>
            <a:r>
              <a:rPr kumimoji="0" lang="vi-VN" altLang="zh-CN" sz="1400" b="0" i="0" u="none" strike="noStrike" kern="1200" cap="none" spc="0" normalizeH="0" baseline="0" noProof="0" dirty="0" err="1">
                <a:ln>
                  <a:noFill/>
                </a:ln>
                <a:solidFill>
                  <a:prstClr val="black"/>
                </a:solidFill>
                <a:effectLst/>
                <a:uLnTx/>
                <a:uFillTx/>
                <a:latin typeface="Arial"/>
                <a:cs typeface="+mn-cs"/>
              </a:rPr>
              <a:t>để</a:t>
            </a:r>
            <a:r>
              <a:rPr kumimoji="0" lang="vi-VN" altLang="zh-CN" sz="1400" b="0" i="0" u="none" strike="noStrike" kern="1200" cap="none" spc="0" normalizeH="0" baseline="0" noProof="0" dirty="0">
                <a:ln>
                  <a:noFill/>
                </a:ln>
                <a:solidFill>
                  <a:prstClr val="black"/>
                </a:solidFill>
                <a:effectLst/>
                <a:uLnTx/>
                <a:uFillTx/>
                <a:latin typeface="Arial"/>
                <a:cs typeface="+mn-cs"/>
              </a:rPr>
              <a:t> thêm </a:t>
            </a:r>
            <a:r>
              <a:rPr kumimoji="0" lang="vi-VN" altLang="zh-CN" sz="1400" b="0" i="0" u="none" strike="noStrike" kern="1200" cap="none" spc="0" normalizeH="0" baseline="0" noProof="0" dirty="0" err="1">
                <a:ln>
                  <a:noFill/>
                </a:ln>
                <a:solidFill>
                  <a:prstClr val="black"/>
                </a:solidFill>
                <a:effectLst/>
                <a:uLnTx/>
                <a:uFillTx/>
                <a:latin typeface="Arial"/>
                <a:cs typeface="+mn-cs"/>
              </a:rPr>
              <a:t>mới</a:t>
            </a:r>
            <a:endParaRPr kumimoji="0" lang="vi-VN" altLang="zh-CN" sz="1400" b="0" i="0" u="none" strike="noStrike" kern="1200" cap="none" spc="0" normalizeH="0" baseline="0" noProof="0" dirty="0">
              <a:ln>
                <a:noFill/>
              </a:ln>
              <a:solidFill>
                <a:prstClr val="black"/>
              </a:solidFill>
              <a:effectLst/>
              <a:uLnTx/>
              <a:uFillTx/>
              <a:latin typeface="Arial"/>
              <a:cs typeface="+mn-cs"/>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vi-VN" altLang="zh-CN" sz="1400" dirty="0" err="1">
                <a:solidFill>
                  <a:prstClr val="black"/>
                </a:solidFill>
                <a:latin typeface="Arial"/>
              </a:rPr>
              <a:t>Data</a:t>
            </a:r>
            <a:r>
              <a:rPr lang="vi-VN" altLang="zh-CN" sz="1400" dirty="0">
                <a:solidFill>
                  <a:prstClr val="black"/>
                </a:solidFill>
                <a:latin typeface="Arial"/>
              </a:rPr>
              <a:t> </a:t>
            </a:r>
            <a:r>
              <a:rPr lang="vi-VN" altLang="zh-CN" sz="1400" dirty="0" err="1">
                <a:solidFill>
                  <a:prstClr val="black"/>
                </a:solidFill>
                <a:latin typeface="Arial"/>
              </a:rPr>
              <a:t>sẽ</a:t>
            </a:r>
            <a:r>
              <a:rPr lang="vi-VN" altLang="zh-CN" sz="1400" dirty="0">
                <a:solidFill>
                  <a:prstClr val="black"/>
                </a:solidFill>
                <a:latin typeface="Arial"/>
              </a:rPr>
              <a:t> </a:t>
            </a:r>
            <a:r>
              <a:rPr lang="vi-VN" altLang="zh-CN" sz="1400" dirty="0" err="1">
                <a:solidFill>
                  <a:prstClr val="black"/>
                </a:solidFill>
                <a:latin typeface="Arial"/>
              </a:rPr>
              <a:t>được</a:t>
            </a:r>
            <a:r>
              <a:rPr lang="vi-VN" altLang="zh-CN" sz="1400" dirty="0">
                <a:solidFill>
                  <a:prstClr val="black"/>
                </a:solidFill>
                <a:latin typeface="Arial"/>
              </a:rPr>
              <a:t> thêm </a:t>
            </a:r>
            <a:r>
              <a:rPr lang="vi-VN" altLang="zh-CN" sz="1400" dirty="0" err="1">
                <a:solidFill>
                  <a:prstClr val="black"/>
                </a:solidFill>
                <a:latin typeface="Arial"/>
              </a:rPr>
              <a:t>vào</a:t>
            </a:r>
            <a:r>
              <a:rPr lang="vi-VN" altLang="zh-CN" sz="1400" dirty="0">
                <a:solidFill>
                  <a:prstClr val="black"/>
                </a:solidFill>
                <a:latin typeface="Arial"/>
              </a:rPr>
              <a:t> </a:t>
            </a:r>
            <a:r>
              <a:rPr lang="vi-VN" altLang="zh-CN" sz="1400" dirty="0" err="1">
                <a:solidFill>
                  <a:prstClr val="black"/>
                </a:solidFill>
                <a:latin typeface="Arial"/>
              </a:rPr>
              <a:t>bảng</a:t>
            </a:r>
            <a:r>
              <a:rPr lang="vi-VN" altLang="zh-CN" sz="1400" dirty="0">
                <a:solidFill>
                  <a:prstClr val="black"/>
                </a:solidFill>
                <a:latin typeface="Arial"/>
              </a:rPr>
              <a:t> như </a:t>
            </a:r>
            <a:r>
              <a:rPr lang="vi-VN" altLang="zh-CN" sz="1400" dirty="0" err="1">
                <a:solidFill>
                  <a:prstClr val="black"/>
                </a:solidFill>
                <a:latin typeface="Arial"/>
              </a:rPr>
              <a:t>hình</a:t>
            </a:r>
            <a:r>
              <a:rPr lang="vi-VN" altLang="zh-CN" sz="1400" dirty="0">
                <a:solidFill>
                  <a:prstClr val="black"/>
                </a:solidFill>
                <a:latin typeface="Arial"/>
              </a:rPr>
              <a:t> </a:t>
            </a:r>
            <a:r>
              <a:rPr lang="vi-VN" altLang="zh-CN" sz="1400" dirty="0" err="1">
                <a:solidFill>
                  <a:prstClr val="black"/>
                </a:solidFill>
                <a:latin typeface="Arial"/>
              </a:rPr>
              <a:t>dưới</a:t>
            </a:r>
            <a:r>
              <a:rPr lang="vi-VN" altLang="zh-CN" sz="1400" dirty="0">
                <a:solidFill>
                  <a:prstClr val="black"/>
                </a:solidFill>
                <a:latin typeface="Arial"/>
              </a:rPr>
              <a:t> </a:t>
            </a:r>
          </a:p>
        </p:txBody>
      </p:sp>
    </p:spTree>
    <p:extLst>
      <p:ext uri="{BB962C8B-B14F-4D97-AF65-F5344CB8AC3E}">
        <p14:creationId xmlns:p14="http://schemas.microsoft.com/office/powerpoint/2010/main" val="369333559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F0AD0-C6D9-4C84-B926-141E0A840714}"/>
              </a:ext>
            </a:extLst>
          </p:cNvPr>
          <p:cNvSpPr>
            <a:spLocks noGrp="1"/>
          </p:cNvSpPr>
          <p:nvPr>
            <p:ph type="title"/>
          </p:nvPr>
        </p:nvSpPr>
        <p:spPr/>
        <p:txBody>
          <a:bodyPr/>
          <a:lstStyle/>
          <a:p>
            <a:r>
              <a:rPr lang="vi-VN" dirty="0"/>
              <a:t>Lên </a:t>
            </a:r>
            <a:r>
              <a:rPr lang="vi-VN" dirty="0" err="1"/>
              <a:t>liệu</a:t>
            </a:r>
            <a:r>
              <a:rPr lang="vi-VN" dirty="0"/>
              <a:t> ASSY-2</a:t>
            </a:r>
            <a:endParaRPr lang="en-US" dirty="0"/>
          </a:p>
        </p:txBody>
      </p:sp>
      <p:pic>
        <p:nvPicPr>
          <p:cNvPr id="4" name="Picture 3">
            <a:extLst>
              <a:ext uri="{FF2B5EF4-FFF2-40B4-BE49-F238E27FC236}">
                <a16:creationId xmlns:a16="http://schemas.microsoft.com/office/drawing/2014/main" id="{6724CA7F-5F97-42DC-BF11-8E6E02E0C7AF}"/>
              </a:ext>
            </a:extLst>
          </p:cNvPr>
          <p:cNvPicPr>
            <a:picLocks noChangeAspect="1"/>
          </p:cNvPicPr>
          <p:nvPr/>
        </p:nvPicPr>
        <p:blipFill>
          <a:blip r:embed="rId2"/>
          <a:stretch>
            <a:fillRect/>
          </a:stretch>
        </p:blipFill>
        <p:spPr>
          <a:xfrm>
            <a:off x="0" y="1382304"/>
            <a:ext cx="8620125" cy="4618856"/>
          </a:xfrm>
          <a:prstGeom prst="rect">
            <a:avLst/>
          </a:prstGeom>
        </p:spPr>
      </p:pic>
      <p:sp>
        <p:nvSpPr>
          <p:cNvPr id="6" name="TextBox 5">
            <a:extLst>
              <a:ext uri="{FF2B5EF4-FFF2-40B4-BE49-F238E27FC236}">
                <a16:creationId xmlns:a16="http://schemas.microsoft.com/office/drawing/2014/main" id="{10FBFD16-5708-448D-A946-E2CBA8AFE404}"/>
              </a:ext>
            </a:extLst>
          </p:cNvPr>
          <p:cNvSpPr txBox="1"/>
          <p:nvPr/>
        </p:nvSpPr>
        <p:spPr>
          <a:xfrm>
            <a:off x="8791576" y="1440633"/>
            <a:ext cx="3238499" cy="1092607"/>
          </a:xfrm>
          <a:prstGeom prst="rect">
            <a:avLst/>
          </a:prstGeom>
          <a:noFill/>
        </p:spPr>
        <p:txBody>
          <a:bodyPr wrap="square">
            <a:spAutoFit/>
          </a:bodyPr>
          <a:lstStyle/>
          <a:p>
            <a:pPr marL="285750" indent="-285750">
              <a:buFontTx/>
              <a:buChar char="-"/>
              <a:defRPr/>
            </a:pPr>
            <a:r>
              <a:rPr lang="vi-VN" sz="1300" dirty="0" err="1">
                <a:latin typeface="Arial"/>
              </a:rPr>
              <a:t>Vào</a:t>
            </a:r>
            <a:r>
              <a:rPr lang="vi-VN" sz="1300" dirty="0">
                <a:latin typeface="Arial"/>
              </a:rPr>
              <a:t> </a:t>
            </a:r>
            <a:r>
              <a:rPr lang="vi-VN" sz="1300" dirty="0" err="1">
                <a:latin typeface="Arial"/>
              </a:rPr>
              <a:t>màn</a:t>
            </a:r>
            <a:r>
              <a:rPr lang="vi-VN" sz="1300" dirty="0">
                <a:latin typeface="Arial"/>
              </a:rPr>
              <a:t> </a:t>
            </a:r>
            <a:r>
              <a:rPr lang="vi-VN" sz="1300" dirty="0" err="1">
                <a:latin typeface="Arial"/>
              </a:rPr>
              <a:t>hình</a:t>
            </a:r>
            <a:r>
              <a:rPr lang="vi-VN" sz="1300" dirty="0">
                <a:latin typeface="Arial"/>
              </a:rPr>
              <a:t> </a:t>
            </a:r>
            <a:r>
              <a:rPr lang="zh-TW" altLang="en-US" sz="1300" dirty="0">
                <a:latin typeface="Arial"/>
              </a:rPr>
              <a:t>组装上料</a:t>
            </a:r>
            <a:r>
              <a:rPr lang="vi-VN" altLang="zh-TW" sz="1300" dirty="0">
                <a:latin typeface="Arial"/>
              </a:rPr>
              <a:t> </a:t>
            </a:r>
            <a:r>
              <a:rPr lang="vi-VN" altLang="zh-TW" sz="1300" dirty="0" err="1">
                <a:latin typeface="Arial"/>
              </a:rPr>
              <a:t>để</a:t>
            </a:r>
            <a:r>
              <a:rPr lang="vi-VN" altLang="zh-TW" sz="1300" dirty="0">
                <a:latin typeface="Arial"/>
              </a:rPr>
              <a:t> lên </a:t>
            </a:r>
            <a:r>
              <a:rPr lang="vi-VN" altLang="zh-TW" sz="1300" dirty="0" err="1">
                <a:latin typeface="Arial"/>
              </a:rPr>
              <a:t>liệu</a:t>
            </a:r>
            <a:r>
              <a:rPr lang="vi-VN" altLang="zh-TW" sz="1300" dirty="0">
                <a:latin typeface="Arial"/>
              </a:rPr>
              <a:t> Assy-2</a:t>
            </a:r>
          </a:p>
          <a:p>
            <a:pPr marL="342900" indent="-342900">
              <a:buAutoNum type="arabicPeriod"/>
              <a:defRPr/>
            </a:pPr>
            <a:r>
              <a:rPr lang="vi-VN" sz="1300" dirty="0" err="1">
                <a:latin typeface="Arial"/>
              </a:rPr>
              <a:t>Scan</a:t>
            </a:r>
            <a:r>
              <a:rPr lang="vi-VN" sz="1300" dirty="0">
                <a:latin typeface="Arial"/>
              </a:rPr>
              <a:t> </a:t>
            </a:r>
            <a:r>
              <a:rPr lang="vi-VN" sz="1300" dirty="0" err="1">
                <a:latin typeface="Arial"/>
              </a:rPr>
              <a:t>line</a:t>
            </a:r>
            <a:r>
              <a:rPr lang="vi-VN" sz="1300" dirty="0">
                <a:latin typeface="Arial"/>
              </a:rPr>
              <a:t> </a:t>
            </a:r>
            <a:r>
              <a:rPr lang="vi-VN" sz="1300" dirty="0" err="1">
                <a:latin typeface="Arial"/>
              </a:rPr>
              <a:t>station</a:t>
            </a:r>
            <a:endParaRPr lang="vi-VN" sz="1300" dirty="0">
              <a:latin typeface="Arial"/>
            </a:endParaRPr>
          </a:p>
          <a:p>
            <a:pPr marL="342900" indent="-342900">
              <a:buAutoNum type="arabicPeriod"/>
              <a:defRPr/>
            </a:pPr>
            <a:r>
              <a:rPr lang="vi-VN" sz="1300" dirty="0" err="1">
                <a:latin typeface="Arial"/>
              </a:rPr>
              <a:t>Scan</a:t>
            </a:r>
            <a:r>
              <a:rPr lang="vi-VN" sz="1300" dirty="0">
                <a:latin typeface="Arial"/>
              </a:rPr>
              <a:t> </a:t>
            </a:r>
            <a:r>
              <a:rPr lang="vi-VN" sz="1300" dirty="0" err="1">
                <a:latin typeface="Arial"/>
              </a:rPr>
              <a:t>work</a:t>
            </a:r>
            <a:r>
              <a:rPr lang="vi-VN" sz="1300" dirty="0">
                <a:latin typeface="Arial"/>
              </a:rPr>
              <a:t> </a:t>
            </a:r>
            <a:r>
              <a:rPr lang="vi-VN" sz="1300" dirty="0" err="1">
                <a:latin typeface="Arial"/>
              </a:rPr>
              <a:t>order</a:t>
            </a:r>
            <a:endParaRPr lang="vi-VN" sz="1300" dirty="0">
              <a:latin typeface="Arial"/>
            </a:endParaRPr>
          </a:p>
          <a:p>
            <a:pPr marL="342900" indent="-342900">
              <a:buAutoNum type="arabicPeriod"/>
              <a:defRPr/>
            </a:pPr>
            <a:r>
              <a:rPr lang="vi-VN" sz="1300" dirty="0" err="1">
                <a:latin typeface="Arial"/>
              </a:rPr>
              <a:t>Scan</a:t>
            </a:r>
            <a:r>
              <a:rPr lang="vi-VN" sz="1300" dirty="0">
                <a:latin typeface="Arial"/>
              </a:rPr>
              <a:t> PKGID</a:t>
            </a:r>
          </a:p>
        </p:txBody>
      </p:sp>
    </p:spTree>
    <p:extLst>
      <p:ext uri="{BB962C8B-B14F-4D97-AF65-F5344CB8AC3E}">
        <p14:creationId xmlns:p14="http://schemas.microsoft.com/office/powerpoint/2010/main" val="11037884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1BF6A-9570-4684-B673-5252A9CFDE88}"/>
              </a:ext>
            </a:extLst>
          </p:cNvPr>
          <p:cNvSpPr>
            <a:spLocks noGrp="1"/>
          </p:cNvSpPr>
          <p:nvPr>
            <p:ph type="title"/>
          </p:nvPr>
        </p:nvSpPr>
        <p:spPr/>
        <p:txBody>
          <a:bodyPr/>
          <a:lstStyle/>
          <a:p>
            <a:r>
              <a:rPr lang="vi-VN" dirty="0"/>
              <a:t>Lên </a:t>
            </a:r>
            <a:r>
              <a:rPr lang="vi-VN" dirty="0" err="1"/>
              <a:t>liệu</a:t>
            </a:r>
            <a:r>
              <a:rPr lang="vi-VN" dirty="0"/>
              <a:t> ASSY-2</a:t>
            </a:r>
            <a:endParaRPr lang="en-US" dirty="0"/>
          </a:p>
        </p:txBody>
      </p:sp>
      <p:pic>
        <p:nvPicPr>
          <p:cNvPr id="4" name="Picture 3">
            <a:extLst>
              <a:ext uri="{FF2B5EF4-FFF2-40B4-BE49-F238E27FC236}">
                <a16:creationId xmlns:a16="http://schemas.microsoft.com/office/drawing/2014/main" id="{450C4169-CE97-474C-BD78-6E856BC6EB66}"/>
              </a:ext>
            </a:extLst>
          </p:cNvPr>
          <p:cNvPicPr>
            <a:picLocks noChangeAspect="1"/>
          </p:cNvPicPr>
          <p:nvPr/>
        </p:nvPicPr>
        <p:blipFill>
          <a:blip r:embed="rId2"/>
          <a:stretch>
            <a:fillRect/>
          </a:stretch>
        </p:blipFill>
        <p:spPr>
          <a:xfrm>
            <a:off x="0" y="2579469"/>
            <a:ext cx="12192000" cy="1241862"/>
          </a:xfrm>
          <a:prstGeom prst="rect">
            <a:avLst/>
          </a:prstGeom>
        </p:spPr>
      </p:pic>
      <p:pic>
        <p:nvPicPr>
          <p:cNvPr id="6" name="Picture 5">
            <a:extLst>
              <a:ext uri="{FF2B5EF4-FFF2-40B4-BE49-F238E27FC236}">
                <a16:creationId xmlns:a16="http://schemas.microsoft.com/office/drawing/2014/main" id="{6AAA2C71-4F00-4273-8C78-95C570DB18BB}"/>
              </a:ext>
            </a:extLst>
          </p:cNvPr>
          <p:cNvPicPr>
            <a:picLocks noChangeAspect="1"/>
          </p:cNvPicPr>
          <p:nvPr/>
        </p:nvPicPr>
        <p:blipFill>
          <a:blip r:embed="rId3"/>
          <a:stretch>
            <a:fillRect/>
          </a:stretch>
        </p:blipFill>
        <p:spPr>
          <a:xfrm>
            <a:off x="-38100" y="4763810"/>
            <a:ext cx="12192000" cy="917020"/>
          </a:xfrm>
          <a:prstGeom prst="rect">
            <a:avLst/>
          </a:prstGeom>
        </p:spPr>
      </p:pic>
      <p:sp>
        <p:nvSpPr>
          <p:cNvPr id="7" name="TextBox 6">
            <a:extLst>
              <a:ext uri="{FF2B5EF4-FFF2-40B4-BE49-F238E27FC236}">
                <a16:creationId xmlns:a16="http://schemas.microsoft.com/office/drawing/2014/main" id="{BF900F14-5B95-4173-9D2A-41783B77DE0A}"/>
              </a:ext>
            </a:extLst>
          </p:cNvPr>
          <p:cNvSpPr txBox="1"/>
          <p:nvPr/>
        </p:nvSpPr>
        <p:spPr>
          <a:xfrm>
            <a:off x="-38100" y="2109222"/>
            <a:ext cx="12192000" cy="292388"/>
          </a:xfrm>
          <a:prstGeom prst="rect">
            <a:avLst/>
          </a:prstGeom>
          <a:noFill/>
        </p:spPr>
        <p:txBody>
          <a:bodyPr wrap="square">
            <a:spAutoFit/>
          </a:bodyPr>
          <a:lstStyle/>
          <a:p>
            <a:pPr marL="285750" indent="-285750">
              <a:buFontTx/>
              <a:buChar char="-"/>
              <a:defRPr/>
            </a:pPr>
            <a:r>
              <a:rPr lang="vi-VN" sz="1300" dirty="0">
                <a:latin typeface="Arial"/>
              </a:rPr>
              <a:t>Lên </a:t>
            </a:r>
            <a:r>
              <a:rPr lang="vi-VN" sz="1300" dirty="0" err="1">
                <a:latin typeface="Arial"/>
              </a:rPr>
              <a:t>liệu</a:t>
            </a:r>
            <a:r>
              <a:rPr lang="vi-VN" sz="1300" dirty="0">
                <a:latin typeface="Arial"/>
              </a:rPr>
              <a:t> thanh công </a:t>
            </a:r>
            <a:r>
              <a:rPr lang="vi-VN" sz="1300" dirty="0" err="1">
                <a:latin typeface="Arial"/>
              </a:rPr>
              <a:t>data</a:t>
            </a:r>
            <a:r>
              <a:rPr lang="vi-VN" sz="1300" dirty="0">
                <a:latin typeface="Arial"/>
              </a:rPr>
              <a:t> </a:t>
            </a:r>
            <a:r>
              <a:rPr lang="vi-VN" sz="1300" dirty="0" err="1">
                <a:latin typeface="Arial"/>
              </a:rPr>
              <a:t>sẽ</a:t>
            </a:r>
            <a:r>
              <a:rPr lang="vi-VN" sz="1300" dirty="0">
                <a:latin typeface="Arial"/>
              </a:rPr>
              <a:t> </a:t>
            </a:r>
            <a:r>
              <a:rPr lang="vi-VN" sz="1300" dirty="0" err="1">
                <a:latin typeface="Arial"/>
              </a:rPr>
              <a:t>insert</a:t>
            </a:r>
            <a:r>
              <a:rPr lang="vi-VN" sz="1300" dirty="0">
                <a:latin typeface="Arial"/>
              </a:rPr>
              <a:t> thông tin PKGID </a:t>
            </a:r>
            <a:r>
              <a:rPr lang="vi-VN" sz="1300" dirty="0" err="1">
                <a:latin typeface="Arial"/>
              </a:rPr>
              <a:t>vào</a:t>
            </a:r>
            <a:r>
              <a:rPr lang="vi-VN" sz="1300" dirty="0">
                <a:latin typeface="Arial"/>
              </a:rPr>
              <a:t> </a:t>
            </a:r>
            <a:r>
              <a:rPr lang="vi-VN" sz="1300" dirty="0" err="1">
                <a:latin typeface="Arial"/>
              </a:rPr>
              <a:t>bảng</a:t>
            </a:r>
            <a:r>
              <a:rPr lang="vi-VN" sz="1300" dirty="0">
                <a:latin typeface="Arial"/>
              </a:rPr>
              <a:t> </a:t>
            </a:r>
            <a:r>
              <a:rPr lang="vi-VN" sz="1300" dirty="0" err="1">
                <a:latin typeface="Arial"/>
              </a:rPr>
              <a:t>mes.mes_pth_feed</a:t>
            </a:r>
            <a:r>
              <a:rPr lang="vi-VN" sz="1300" dirty="0">
                <a:latin typeface="Arial"/>
              </a:rPr>
              <a:t> </a:t>
            </a:r>
            <a:r>
              <a:rPr lang="vi-VN" sz="1300" dirty="0" err="1">
                <a:latin typeface="Arial"/>
              </a:rPr>
              <a:t>với</a:t>
            </a:r>
            <a:r>
              <a:rPr lang="vi-VN" sz="1300" dirty="0">
                <a:latin typeface="Arial"/>
              </a:rPr>
              <a:t> </a:t>
            </a:r>
            <a:r>
              <a:rPr lang="vi-VN" sz="1300" dirty="0" err="1">
                <a:latin typeface="Arial"/>
              </a:rPr>
              <a:t>type</a:t>
            </a:r>
            <a:r>
              <a:rPr lang="vi-VN" sz="1300" dirty="0">
                <a:latin typeface="Arial"/>
              </a:rPr>
              <a:t> </a:t>
            </a:r>
            <a:r>
              <a:rPr lang="vi-VN" sz="1300" dirty="0" err="1">
                <a:latin typeface="Arial"/>
              </a:rPr>
              <a:t>là</a:t>
            </a:r>
            <a:r>
              <a:rPr lang="vi-VN" sz="1300" dirty="0">
                <a:latin typeface="Arial"/>
              </a:rPr>
              <a:t> ASSY</a:t>
            </a:r>
          </a:p>
        </p:txBody>
      </p:sp>
      <p:sp>
        <p:nvSpPr>
          <p:cNvPr id="8" name="TextBox 7">
            <a:extLst>
              <a:ext uri="{FF2B5EF4-FFF2-40B4-BE49-F238E27FC236}">
                <a16:creationId xmlns:a16="http://schemas.microsoft.com/office/drawing/2014/main" id="{DCA135E0-D3FA-4D49-B984-CBEE067DF2EA}"/>
              </a:ext>
            </a:extLst>
          </p:cNvPr>
          <p:cNvSpPr txBox="1"/>
          <p:nvPr/>
        </p:nvSpPr>
        <p:spPr>
          <a:xfrm>
            <a:off x="0" y="4471422"/>
            <a:ext cx="12192000" cy="292388"/>
          </a:xfrm>
          <a:prstGeom prst="rect">
            <a:avLst/>
          </a:prstGeom>
          <a:noFill/>
        </p:spPr>
        <p:txBody>
          <a:bodyPr wrap="square">
            <a:spAutoFit/>
          </a:bodyPr>
          <a:lstStyle/>
          <a:p>
            <a:pPr marL="285750" indent="-285750">
              <a:buFontTx/>
              <a:buChar char="-"/>
              <a:defRPr/>
            </a:pPr>
            <a:r>
              <a:rPr lang="vi-VN" sz="1300" dirty="0" err="1">
                <a:latin typeface="Arial"/>
              </a:rPr>
              <a:t>Cập</a:t>
            </a:r>
            <a:r>
              <a:rPr lang="vi-VN" sz="1300" dirty="0">
                <a:latin typeface="Arial"/>
              </a:rPr>
              <a:t> </a:t>
            </a:r>
            <a:r>
              <a:rPr lang="vi-VN" sz="1300" dirty="0" err="1">
                <a:latin typeface="Arial"/>
              </a:rPr>
              <a:t>nhật</a:t>
            </a:r>
            <a:r>
              <a:rPr lang="vi-VN" sz="1300" dirty="0">
                <a:latin typeface="Arial"/>
              </a:rPr>
              <a:t> </a:t>
            </a:r>
            <a:r>
              <a:rPr lang="vi-VN" sz="1300" dirty="0" err="1">
                <a:latin typeface="Arial"/>
              </a:rPr>
              <a:t>status</a:t>
            </a:r>
            <a:r>
              <a:rPr lang="vi-VN" sz="1300" dirty="0">
                <a:latin typeface="Arial"/>
              </a:rPr>
              <a:t> trong </a:t>
            </a:r>
            <a:r>
              <a:rPr lang="vi-VN" sz="1300" dirty="0" err="1">
                <a:latin typeface="Arial"/>
              </a:rPr>
              <a:t>bảng</a:t>
            </a:r>
            <a:r>
              <a:rPr lang="vi-VN" sz="1300" dirty="0">
                <a:latin typeface="Arial"/>
              </a:rPr>
              <a:t> </a:t>
            </a:r>
            <a:r>
              <a:rPr lang="vi-VN" sz="1300" dirty="0" err="1">
                <a:latin typeface="Arial"/>
              </a:rPr>
              <a:t>mes.mes_pkg_info</a:t>
            </a:r>
            <a:r>
              <a:rPr lang="vi-VN" sz="1300" dirty="0">
                <a:latin typeface="Arial"/>
              </a:rPr>
              <a:t> thanh FEED</a:t>
            </a:r>
          </a:p>
        </p:txBody>
      </p:sp>
    </p:spTree>
    <p:extLst>
      <p:ext uri="{BB962C8B-B14F-4D97-AF65-F5344CB8AC3E}">
        <p14:creationId xmlns:p14="http://schemas.microsoft.com/office/powerpoint/2010/main" val="32878554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55989-69B6-409A-9321-0636A3074C4E}"/>
              </a:ext>
            </a:extLst>
          </p:cNvPr>
          <p:cNvSpPr>
            <a:spLocks noGrp="1"/>
          </p:cNvSpPr>
          <p:nvPr>
            <p:ph type="title"/>
          </p:nvPr>
        </p:nvSpPr>
        <p:spPr/>
        <p:txBody>
          <a:bodyPr/>
          <a:lstStyle/>
          <a:p>
            <a:r>
              <a:rPr lang="vi-VN" dirty="0" err="1"/>
              <a:t>Scan</a:t>
            </a:r>
            <a:r>
              <a:rPr lang="vi-VN" dirty="0"/>
              <a:t> ASSY-2</a:t>
            </a:r>
            <a:endParaRPr lang="en-US" dirty="0"/>
          </a:p>
        </p:txBody>
      </p:sp>
      <p:pic>
        <p:nvPicPr>
          <p:cNvPr id="4" name="Picture 3">
            <a:extLst>
              <a:ext uri="{FF2B5EF4-FFF2-40B4-BE49-F238E27FC236}">
                <a16:creationId xmlns:a16="http://schemas.microsoft.com/office/drawing/2014/main" id="{978BF5B2-27EF-4805-A5E6-12390021D6C4}"/>
              </a:ext>
            </a:extLst>
          </p:cNvPr>
          <p:cNvPicPr>
            <a:picLocks noChangeAspect="1"/>
          </p:cNvPicPr>
          <p:nvPr/>
        </p:nvPicPr>
        <p:blipFill>
          <a:blip r:embed="rId2"/>
          <a:stretch>
            <a:fillRect/>
          </a:stretch>
        </p:blipFill>
        <p:spPr>
          <a:xfrm>
            <a:off x="0" y="1631380"/>
            <a:ext cx="8707631" cy="3595240"/>
          </a:xfrm>
          <a:prstGeom prst="rect">
            <a:avLst/>
          </a:prstGeom>
        </p:spPr>
      </p:pic>
      <p:sp>
        <p:nvSpPr>
          <p:cNvPr id="5" name="TextBox 4">
            <a:extLst>
              <a:ext uri="{FF2B5EF4-FFF2-40B4-BE49-F238E27FC236}">
                <a16:creationId xmlns:a16="http://schemas.microsoft.com/office/drawing/2014/main" id="{91F5EAA9-D1B9-4AC7-BAA6-F865AEC8660B}"/>
              </a:ext>
            </a:extLst>
          </p:cNvPr>
          <p:cNvSpPr txBox="1"/>
          <p:nvPr/>
        </p:nvSpPr>
        <p:spPr>
          <a:xfrm>
            <a:off x="8707631" y="1633304"/>
            <a:ext cx="3484369" cy="492443"/>
          </a:xfrm>
          <a:prstGeom prst="rect">
            <a:avLst/>
          </a:prstGeom>
          <a:noFill/>
        </p:spPr>
        <p:txBody>
          <a:bodyPr wrap="square">
            <a:spAutoFit/>
          </a:bodyPr>
          <a:lstStyle/>
          <a:p>
            <a:pPr marL="285750" indent="-285750">
              <a:buFontTx/>
              <a:buChar char="-"/>
              <a:defRPr/>
            </a:pPr>
            <a:r>
              <a:rPr lang="vi-VN" sz="1300" dirty="0">
                <a:latin typeface="Arial"/>
              </a:rPr>
              <a:t>Sau khi lên </a:t>
            </a:r>
            <a:r>
              <a:rPr lang="vi-VN" sz="1300" dirty="0" err="1">
                <a:latin typeface="Arial"/>
              </a:rPr>
              <a:t>đủ</a:t>
            </a:r>
            <a:r>
              <a:rPr lang="vi-VN" sz="1300" dirty="0">
                <a:latin typeface="Arial"/>
              </a:rPr>
              <a:t> </a:t>
            </a:r>
            <a:r>
              <a:rPr lang="vi-VN" sz="1300" dirty="0" err="1">
                <a:latin typeface="Arial"/>
              </a:rPr>
              <a:t>liệu</a:t>
            </a:r>
            <a:r>
              <a:rPr lang="vi-VN" sz="1300" dirty="0">
                <a:latin typeface="Arial"/>
              </a:rPr>
              <a:t>, quay </a:t>
            </a:r>
            <a:r>
              <a:rPr lang="vi-VN" sz="1300" dirty="0" err="1">
                <a:latin typeface="Arial"/>
              </a:rPr>
              <a:t>lại</a:t>
            </a:r>
            <a:r>
              <a:rPr lang="vi-VN" sz="1300" dirty="0">
                <a:latin typeface="Arial"/>
              </a:rPr>
              <a:t> </a:t>
            </a:r>
            <a:r>
              <a:rPr lang="vi-VN" sz="1300" dirty="0" err="1">
                <a:latin typeface="Arial"/>
              </a:rPr>
              <a:t>màn</a:t>
            </a:r>
            <a:r>
              <a:rPr lang="vi-VN" sz="1300" dirty="0">
                <a:latin typeface="Arial"/>
              </a:rPr>
              <a:t> </a:t>
            </a:r>
            <a:r>
              <a:rPr lang="vi-VN" sz="1300" dirty="0" err="1">
                <a:latin typeface="Arial"/>
              </a:rPr>
              <a:t>hình</a:t>
            </a:r>
            <a:r>
              <a:rPr lang="vi-VN" sz="1300" dirty="0">
                <a:latin typeface="Arial"/>
              </a:rPr>
              <a:t> </a:t>
            </a:r>
            <a:r>
              <a:rPr lang="zh-TW" altLang="en-US" sz="1300" dirty="0">
                <a:latin typeface="Arial"/>
              </a:rPr>
              <a:t>过站采集</a:t>
            </a:r>
            <a:r>
              <a:rPr lang="vi-VN" altLang="zh-TW" sz="1300" dirty="0">
                <a:latin typeface="Arial"/>
              </a:rPr>
              <a:t> </a:t>
            </a:r>
            <a:r>
              <a:rPr lang="vi-VN" altLang="zh-TW" sz="1300" dirty="0" err="1">
                <a:latin typeface="Arial"/>
              </a:rPr>
              <a:t>để</a:t>
            </a:r>
            <a:r>
              <a:rPr lang="vi-VN" altLang="zh-TW" sz="1300" dirty="0">
                <a:latin typeface="Arial"/>
              </a:rPr>
              <a:t> </a:t>
            </a:r>
            <a:r>
              <a:rPr lang="vi-VN" altLang="zh-TW" sz="1300" dirty="0" err="1">
                <a:latin typeface="Arial"/>
              </a:rPr>
              <a:t>scan</a:t>
            </a:r>
            <a:r>
              <a:rPr lang="vi-VN" altLang="zh-TW" sz="1300" dirty="0">
                <a:latin typeface="Arial"/>
              </a:rPr>
              <a:t> </a:t>
            </a:r>
            <a:r>
              <a:rPr lang="vi-VN" altLang="zh-TW" sz="1300" dirty="0" err="1">
                <a:latin typeface="Arial"/>
              </a:rPr>
              <a:t>sn</a:t>
            </a:r>
            <a:r>
              <a:rPr lang="vi-VN" altLang="zh-TW" sz="1300" dirty="0">
                <a:latin typeface="Arial"/>
              </a:rPr>
              <a:t> qua </a:t>
            </a:r>
            <a:r>
              <a:rPr lang="vi-VN" altLang="zh-TW" sz="1300" dirty="0" err="1">
                <a:latin typeface="Arial"/>
              </a:rPr>
              <a:t>trạm</a:t>
            </a:r>
            <a:r>
              <a:rPr lang="vi-VN" altLang="zh-TW" sz="1300" dirty="0">
                <a:latin typeface="Arial"/>
              </a:rPr>
              <a:t> ASSY-2</a:t>
            </a:r>
            <a:endParaRPr lang="vi-VN" sz="1300" dirty="0">
              <a:latin typeface="Arial"/>
            </a:endParaRPr>
          </a:p>
        </p:txBody>
      </p:sp>
    </p:spTree>
    <p:extLst>
      <p:ext uri="{BB962C8B-B14F-4D97-AF65-F5344CB8AC3E}">
        <p14:creationId xmlns:p14="http://schemas.microsoft.com/office/powerpoint/2010/main" val="8088603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0375F-6C3E-43F6-943D-5524FBE3B65F}"/>
              </a:ext>
            </a:extLst>
          </p:cNvPr>
          <p:cNvSpPr>
            <a:spLocks noGrp="1"/>
          </p:cNvSpPr>
          <p:nvPr>
            <p:ph type="title"/>
          </p:nvPr>
        </p:nvSpPr>
        <p:spPr/>
        <p:txBody>
          <a:bodyPr/>
          <a:lstStyle/>
          <a:p>
            <a:r>
              <a:rPr lang="vi-VN" dirty="0" err="1"/>
              <a:t>Scan</a:t>
            </a:r>
            <a:r>
              <a:rPr lang="vi-VN" dirty="0"/>
              <a:t> ASSY-2</a:t>
            </a:r>
            <a:endParaRPr lang="en-US" dirty="0"/>
          </a:p>
        </p:txBody>
      </p:sp>
      <p:pic>
        <p:nvPicPr>
          <p:cNvPr id="4" name="Picture 3">
            <a:extLst>
              <a:ext uri="{FF2B5EF4-FFF2-40B4-BE49-F238E27FC236}">
                <a16:creationId xmlns:a16="http://schemas.microsoft.com/office/drawing/2014/main" id="{13E75178-4473-4197-BC8C-6C75597417CE}"/>
              </a:ext>
            </a:extLst>
          </p:cNvPr>
          <p:cNvPicPr>
            <a:picLocks noChangeAspect="1"/>
          </p:cNvPicPr>
          <p:nvPr/>
        </p:nvPicPr>
        <p:blipFill>
          <a:blip r:embed="rId2"/>
          <a:stretch>
            <a:fillRect/>
          </a:stretch>
        </p:blipFill>
        <p:spPr>
          <a:xfrm>
            <a:off x="114300" y="5698805"/>
            <a:ext cx="11345858" cy="750031"/>
          </a:xfrm>
          <a:prstGeom prst="rect">
            <a:avLst/>
          </a:prstGeom>
        </p:spPr>
      </p:pic>
      <p:pic>
        <p:nvPicPr>
          <p:cNvPr id="6" name="Picture 5">
            <a:extLst>
              <a:ext uri="{FF2B5EF4-FFF2-40B4-BE49-F238E27FC236}">
                <a16:creationId xmlns:a16="http://schemas.microsoft.com/office/drawing/2014/main" id="{FDB849F3-1429-4454-9723-4B880FB100DC}"/>
              </a:ext>
            </a:extLst>
          </p:cNvPr>
          <p:cNvPicPr>
            <a:picLocks noChangeAspect="1"/>
          </p:cNvPicPr>
          <p:nvPr/>
        </p:nvPicPr>
        <p:blipFill>
          <a:blip r:embed="rId3"/>
          <a:stretch>
            <a:fillRect/>
          </a:stretch>
        </p:blipFill>
        <p:spPr>
          <a:xfrm>
            <a:off x="114300" y="1974374"/>
            <a:ext cx="11345858" cy="1124107"/>
          </a:xfrm>
          <a:prstGeom prst="rect">
            <a:avLst/>
          </a:prstGeom>
        </p:spPr>
      </p:pic>
      <p:pic>
        <p:nvPicPr>
          <p:cNvPr id="8" name="Picture 7">
            <a:extLst>
              <a:ext uri="{FF2B5EF4-FFF2-40B4-BE49-F238E27FC236}">
                <a16:creationId xmlns:a16="http://schemas.microsoft.com/office/drawing/2014/main" id="{2F72672B-3380-4692-ADAD-293D298A1B66}"/>
              </a:ext>
            </a:extLst>
          </p:cNvPr>
          <p:cNvPicPr>
            <a:picLocks noChangeAspect="1"/>
          </p:cNvPicPr>
          <p:nvPr/>
        </p:nvPicPr>
        <p:blipFill>
          <a:blip r:embed="rId4"/>
          <a:stretch>
            <a:fillRect/>
          </a:stretch>
        </p:blipFill>
        <p:spPr>
          <a:xfrm>
            <a:off x="114300" y="3879458"/>
            <a:ext cx="11469701" cy="1038370"/>
          </a:xfrm>
          <a:prstGeom prst="rect">
            <a:avLst/>
          </a:prstGeom>
        </p:spPr>
      </p:pic>
      <p:sp>
        <p:nvSpPr>
          <p:cNvPr id="9" name="TextBox 8">
            <a:extLst>
              <a:ext uri="{FF2B5EF4-FFF2-40B4-BE49-F238E27FC236}">
                <a16:creationId xmlns:a16="http://schemas.microsoft.com/office/drawing/2014/main" id="{535155FA-E647-478D-BA4A-F7B19A51D6B4}"/>
              </a:ext>
            </a:extLst>
          </p:cNvPr>
          <p:cNvSpPr txBox="1"/>
          <p:nvPr/>
        </p:nvSpPr>
        <p:spPr>
          <a:xfrm>
            <a:off x="-24382" y="1705225"/>
            <a:ext cx="9875644" cy="292388"/>
          </a:xfrm>
          <a:prstGeom prst="rect">
            <a:avLst/>
          </a:prstGeom>
          <a:noFill/>
        </p:spPr>
        <p:txBody>
          <a:bodyPr wrap="square">
            <a:spAutoFit/>
          </a:bodyPr>
          <a:lstStyle/>
          <a:p>
            <a:pPr marL="285750" indent="-285750">
              <a:buFontTx/>
              <a:buChar char="-"/>
              <a:defRPr/>
            </a:pPr>
            <a:r>
              <a:rPr lang="vi-VN" sz="1300" dirty="0" err="1">
                <a:latin typeface="Arial"/>
              </a:rPr>
              <a:t>Insert</a:t>
            </a:r>
            <a:r>
              <a:rPr lang="vi-VN" sz="1300" dirty="0">
                <a:latin typeface="Arial"/>
              </a:rPr>
              <a:t> thông tin </a:t>
            </a:r>
            <a:r>
              <a:rPr lang="vi-VN" sz="1300" dirty="0" err="1">
                <a:latin typeface="Arial"/>
              </a:rPr>
              <a:t>link</a:t>
            </a:r>
            <a:r>
              <a:rPr lang="vi-VN" sz="1300" dirty="0">
                <a:latin typeface="Arial"/>
              </a:rPr>
              <a:t> </a:t>
            </a:r>
            <a:r>
              <a:rPr lang="vi-VN" sz="1300" dirty="0" err="1">
                <a:latin typeface="Arial"/>
              </a:rPr>
              <a:t>giữa</a:t>
            </a:r>
            <a:r>
              <a:rPr lang="vi-VN" sz="1300" dirty="0">
                <a:latin typeface="Arial"/>
              </a:rPr>
              <a:t> PKGID </a:t>
            </a:r>
            <a:r>
              <a:rPr lang="vi-VN" sz="1300" dirty="0" err="1">
                <a:latin typeface="Arial"/>
              </a:rPr>
              <a:t>của</a:t>
            </a:r>
            <a:r>
              <a:rPr lang="vi-VN" sz="1300" dirty="0">
                <a:latin typeface="Arial"/>
              </a:rPr>
              <a:t> </a:t>
            </a:r>
            <a:r>
              <a:rPr lang="vi-VN" sz="1300" dirty="0" err="1">
                <a:latin typeface="Arial"/>
              </a:rPr>
              <a:t>liệu</a:t>
            </a:r>
            <a:r>
              <a:rPr lang="vi-VN" sz="1300" dirty="0">
                <a:latin typeface="Arial"/>
              </a:rPr>
              <a:t> </a:t>
            </a:r>
            <a:r>
              <a:rPr lang="vi-VN" sz="1300" dirty="0" err="1">
                <a:latin typeface="Arial"/>
              </a:rPr>
              <a:t>đã</a:t>
            </a:r>
            <a:r>
              <a:rPr lang="vi-VN" sz="1300" dirty="0">
                <a:latin typeface="Arial"/>
              </a:rPr>
              <a:t> lên ở </a:t>
            </a:r>
            <a:r>
              <a:rPr lang="vi-VN" sz="1300" dirty="0" err="1">
                <a:latin typeface="Arial"/>
              </a:rPr>
              <a:t>trạm</a:t>
            </a:r>
            <a:r>
              <a:rPr lang="vi-VN" sz="1300" dirty="0">
                <a:latin typeface="Arial"/>
              </a:rPr>
              <a:t> ASSY-2 </a:t>
            </a:r>
            <a:r>
              <a:rPr lang="vi-VN" sz="1300" dirty="0" err="1">
                <a:latin typeface="Arial"/>
              </a:rPr>
              <a:t>với</a:t>
            </a:r>
            <a:r>
              <a:rPr lang="vi-VN" sz="1300" dirty="0">
                <a:latin typeface="Arial"/>
              </a:rPr>
              <a:t> SN</a:t>
            </a:r>
          </a:p>
        </p:txBody>
      </p:sp>
      <p:sp>
        <p:nvSpPr>
          <p:cNvPr id="10" name="TextBox 9">
            <a:extLst>
              <a:ext uri="{FF2B5EF4-FFF2-40B4-BE49-F238E27FC236}">
                <a16:creationId xmlns:a16="http://schemas.microsoft.com/office/drawing/2014/main" id="{70B6C78B-7463-4F10-BA53-0640AE374402}"/>
              </a:ext>
            </a:extLst>
          </p:cNvPr>
          <p:cNvSpPr txBox="1"/>
          <p:nvPr/>
        </p:nvSpPr>
        <p:spPr>
          <a:xfrm>
            <a:off x="-24382" y="3395277"/>
            <a:ext cx="9875644" cy="292388"/>
          </a:xfrm>
          <a:prstGeom prst="rect">
            <a:avLst/>
          </a:prstGeom>
          <a:noFill/>
        </p:spPr>
        <p:txBody>
          <a:bodyPr wrap="square">
            <a:spAutoFit/>
          </a:bodyPr>
          <a:lstStyle/>
          <a:p>
            <a:pPr marL="285750" indent="-285750">
              <a:buFontTx/>
              <a:buChar char="-"/>
              <a:defRPr/>
            </a:pPr>
            <a:r>
              <a:rPr lang="vi-VN" sz="1300" dirty="0" err="1">
                <a:latin typeface="Arial"/>
              </a:rPr>
              <a:t>Insert</a:t>
            </a:r>
            <a:r>
              <a:rPr lang="vi-VN" sz="1300" dirty="0">
                <a:latin typeface="Arial"/>
              </a:rPr>
              <a:t> thông tin </a:t>
            </a:r>
            <a:r>
              <a:rPr lang="vi-VN" sz="1300" dirty="0" err="1">
                <a:latin typeface="Arial"/>
              </a:rPr>
              <a:t>của</a:t>
            </a:r>
            <a:r>
              <a:rPr lang="vi-VN" sz="1300" dirty="0">
                <a:latin typeface="Arial"/>
              </a:rPr>
              <a:t> SN </a:t>
            </a:r>
            <a:r>
              <a:rPr lang="vi-VN" sz="1300" dirty="0" err="1">
                <a:latin typeface="Arial"/>
              </a:rPr>
              <a:t>và</a:t>
            </a:r>
            <a:r>
              <a:rPr lang="vi-VN" sz="1300" dirty="0">
                <a:latin typeface="Arial"/>
              </a:rPr>
              <a:t> PKGID </a:t>
            </a:r>
            <a:r>
              <a:rPr lang="vi-VN" sz="1300" dirty="0" err="1">
                <a:latin typeface="Arial"/>
              </a:rPr>
              <a:t>vào</a:t>
            </a:r>
            <a:r>
              <a:rPr lang="vi-VN" sz="1300" dirty="0">
                <a:latin typeface="Arial"/>
              </a:rPr>
              <a:t> </a:t>
            </a:r>
            <a:r>
              <a:rPr lang="vi-VN" sz="1300" dirty="0" err="1">
                <a:latin typeface="Arial"/>
              </a:rPr>
              <a:t>bảng</a:t>
            </a:r>
            <a:r>
              <a:rPr lang="vi-VN" sz="1300" dirty="0">
                <a:latin typeface="Arial"/>
              </a:rPr>
              <a:t> </a:t>
            </a:r>
            <a:r>
              <a:rPr lang="vi-VN" sz="1300" dirty="0" err="1">
                <a:latin typeface="Arial"/>
              </a:rPr>
              <a:t>mes.mes_wip_product_component</a:t>
            </a:r>
            <a:endParaRPr lang="vi-VN" sz="1300" dirty="0">
              <a:latin typeface="Arial"/>
            </a:endParaRPr>
          </a:p>
        </p:txBody>
      </p:sp>
      <p:sp>
        <p:nvSpPr>
          <p:cNvPr id="11" name="TextBox 10">
            <a:extLst>
              <a:ext uri="{FF2B5EF4-FFF2-40B4-BE49-F238E27FC236}">
                <a16:creationId xmlns:a16="http://schemas.microsoft.com/office/drawing/2014/main" id="{43F382BA-0C00-4A11-84DF-2A48B9AF2AA0}"/>
              </a:ext>
            </a:extLst>
          </p:cNvPr>
          <p:cNvSpPr txBox="1"/>
          <p:nvPr/>
        </p:nvSpPr>
        <p:spPr>
          <a:xfrm>
            <a:off x="-24382" y="5152775"/>
            <a:ext cx="9875644" cy="292388"/>
          </a:xfrm>
          <a:prstGeom prst="rect">
            <a:avLst/>
          </a:prstGeom>
          <a:noFill/>
        </p:spPr>
        <p:txBody>
          <a:bodyPr wrap="square">
            <a:spAutoFit/>
          </a:bodyPr>
          <a:lstStyle/>
          <a:p>
            <a:pPr marL="285750" indent="-285750">
              <a:buFontTx/>
              <a:buChar char="-"/>
              <a:defRPr/>
            </a:pPr>
            <a:r>
              <a:rPr lang="vi-VN" sz="1300" dirty="0" err="1">
                <a:latin typeface="Arial"/>
              </a:rPr>
              <a:t>Insert</a:t>
            </a:r>
            <a:r>
              <a:rPr lang="vi-VN" sz="1300" dirty="0">
                <a:latin typeface="Arial"/>
              </a:rPr>
              <a:t> thông tin qua </a:t>
            </a:r>
            <a:r>
              <a:rPr lang="vi-VN" sz="1300" dirty="0" err="1">
                <a:latin typeface="Arial"/>
              </a:rPr>
              <a:t>trạm</a:t>
            </a:r>
            <a:r>
              <a:rPr lang="vi-VN" sz="1300" dirty="0">
                <a:latin typeface="Arial"/>
              </a:rPr>
              <a:t> </a:t>
            </a:r>
            <a:r>
              <a:rPr lang="vi-VN" sz="1300" dirty="0" err="1">
                <a:latin typeface="Arial"/>
              </a:rPr>
              <a:t>vào</a:t>
            </a:r>
            <a:r>
              <a:rPr lang="vi-VN" sz="1300" dirty="0">
                <a:latin typeface="Arial"/>
              </a:rPr>
              <a:t> </a:t>
            </a:r>
            <a:r>
              <a:rPr lang="vi-VN" sz="1300" dirty="0" err="1">
                <a:latin typeface="Arial"/>
              </a:rPr>
              <a:t>bảng</a:t>
            </a:r>
            <a:r>
              <a:rPr lang="vi-VN" sz="1300" dirty="0">
                <a:latin typeface="Arial"/>
              </a:rPr>
              <a:t> </a:t>
            </a:r>
            <a:r>
              <a:rPr lang="vi-VN" sz="1300" dirty="0" err="1">
                <a:latin typeface="Arial"/>
              </a:rPr>
              <a:t>mes.mes_sn_detail</a:t>
            </a:r>
            <a:endParaRPr lang="vi-VN" sz="1300" dirty="0">
              <a:latin typeface="Arial"/>
            </a:endParaRPr>
          </a:p>
        </p:txBody>
      </p:sp>
    </p:spTree>
    <p:extLst>
      <p:ext uri="{BB962C8B-B14F-4D97-AF65-F5344CB8AC3E}">
        <p14:creationId xmlns:p14="http://schemas.microsoft.com/office/powerpoint/2010/main" val="3596912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F9259-BBDD-4239-8682-776B6C8E1DCA}"/>
              </a:ext>
            </a:extLst>
          </p:cNvPr>
          <p:cNvSpPr>
            <a:spLocks noGrp="1"/>
          </p:cNvSpPr>
          <p:nvPr>
            <p:ph type="title"/>
          </p:nvPr>
        </p:nvSpPr>
        <p:spPr/>
        <p:txBody>
          <a:bodyPr/>
          <a:lstStyle/>
          <a:p>
            <a:r>
              <a:rPr lang="vi-VN" dirty="0" err="1"/>
              <a:t>Scan</a:t>
            </a:r>
            <a:r>
              <a:rPr lang="vi-VN" dirty="0"/>
              <a:t> FT-1</a:t>
            </a:r>
            <a:endParaRPr lang="en-US" dirty="0"/>
          </a:p>
        </p:txBody>
      </p:sp>
      <p:pic>
        <p:nvPicPr>
          <p:cNvPr id="4" name="Picture 3">
            <a:extLst>
              <a:ext uri="{FF2B5EF4-FFF2-40B4-BE49-F238E27FC236}">
                <a16:creationId xmlns:a16="http://schemas.microsoft.com/office/drawing/2014/main" id="{7D9404C2-BC37-40DC-B84C-DE4FFB41D15F}"/>
              </a:ext>
            </a:extLst>
          </p:cNvPr>
          <p:cNvPicPr>
            <a:picLocks noChangeAspect="1"/>
          </p:cNvPicPr>
          <p:nvPr/>
        </p:nvPicPr>
        <p:blipFill>
          <a:blip r:embed="rId2"/>
          <a:stretch>
            <a:fillRect/>
          </a:stretch>
        </p:blipFill>
        <p:spPr>
          <a:xfrm>
            <a:off x="0" y="1674890"/>
            <a:ext cx="8715375" cy="2898619"/>
          </a:xfrm>
          <a:prstGeom prst="rect">
            <a:avLst/>
          </a:prstGeom>
        </p:spPr>
      </p:pic>
      <p:pic>
        <p:nvPicPr>
          <p:cNvPr id="6" name="Picture 5">
            <a:extLst>
              <a:ext uri="{FF2B5EF4-FFF2-40B4-BE49-F238E27FC236}">
                <a16:creationId xmlns:a16="http://schemas.microsoft.com/office/drawing/2014/main" id="{3D621854-B780-4447-A386-3DF9FC45E942}"/>
              </a:ext>
            </a:extLst>
          </p:cNvPr>
          <p:cNvPicPr>
            <a:picLocks noChangeAspect="1"/>
          </p:cNvPicPr>
          <p:nvPr/>
        </p:nvPicPr>
        <p:blipFill>
          <a:blip r:embed="rId3"/>
          <a:stretch>
            <a:fillRect/>
          </a:stretch>
        </p:blipFill>
        <p:spPr>
          <a:xfrm>
            <a:off x="0" y="4749366"/>
            <a:ext cx="12192000" cy="766491"/>
          </a:xfrm>
          <a:prstGeom prst="rect">
            <a:avLst/>
          </a:prstGeom>
        </p:spPr>
      </p:pic>
      <p:sp>
        <p:nvSpPr>
          <p:cNvPr id="7" name="TextBox 6">
            <a:extLst>
              <a:ext uri="{FF2B5EF4-FFF2-40B4-BE49-F238E27FC236}">
                <a16:creationId xmlns:a16="http://schemas.microsoft.com/office/drawing/2014/main" id="{30F21199-0A6B-4D0A-AA18-E9345BB7A7CB}"/>
              </a:ext>
            </a:extLst>
          </p:cNvPr>
          <p:cNvSpPr txBox="1"/>
          <p:nvPr/>
        </p:nvSpPr>
        <p:spPr>
          <a:xfrm>
            <a:off x="8534400" y="1596264"/>
            <a:ext cx="3657600" cy="692497"/>
          </a:xfrm>
          <a:prstGeom prst="rect">
            <a:avLst/>
          </a:prstGeom>
          <a:noFill/>
        </p:spPr>
        <p:txBody>
          <a:bodyPr wrap="square">
            <a:spAutoFit/>
          </a:bodyPr>
          <a:lstStyle/>
          <a:p>
            <a:pPr marL="285750" indent="-285750">
              <a:buFontTx/>
              <a:buChar char="-"/>
              <a:defRPr/>
            </a:pPr>
            <a:r>
              <a:rPr lang="vi-VN" sz="1300" dirty="0">
                <a:latin typeface="Arial"/>
              </a:rPr>
              <a:t>Sau khi </a:t>
            </a:r>
            <a:r>
              <a:rPr lang="vi-VN" sz="1300" dirty="0" err="1">
                <a:latin typeface="Arial"/>
              </a:rPr>
              <a:t>pass</a:t>
            </a:r>
            <a:r>
              <a:rPr lang="vi-VN" sz="1300" dirty="0">
                <a:latin typeface="Arial"/>
              </a:rPr>
              <a:t> </a:t>
            </a:r>
            <a:r>
              <a:rPr lang="vi-VN" sz="1300" dirty="0" err="1">
                <a:latin typeface="Arial"/>
              </a:rPr>
              <a:t>trạm</a:t>
            </a:r>
            <a:r>
              <a:rPr lang="en-US" sz="1300" dirty="0">
                <a:latin typeface="Arial"/>
              </a:rPr>
              <a:t> </a:t>
            </a:r>
            <a:r>
              <a:rPr lang="vi-VN" sz="1300" dirty="0">
                <a:latin typeface="Arial"/>
              </a:rPr>
              <a:t>FT-1, </a:t>
            </a:r>
            <a:r>
              <a:rPr lang="vi-VN" sz="1300" dirty="0" err="1">
                <a:latin typeface="Arial"/>
              </a:rPr>
              <a:t>hệ</a:t>
            </a:r>
            <a:r>
              <a:rPr lang="vi-VN" sz="1300" dirty="0">
                <a:latin typeface="Arial"/>
              </a:rPr>
              <a:t> </a:t>
            </a:r>
            <a:r>
              <a:rPr lang="vi-VN" sz="1300" dirty="0" err="1">
                <a:latin typeface="Arial"/>
              </a:rPr>
              <a:t>thống</a:t>
            </a:r>
            <a:r>
              <a:rPr lang="vi-VN" sz="1300" dirty="0">
                <a:latin typeface="Arial"/>
              </a:rPr>
              <a:t> </a:t>
            </a:r>
            <a:r>
              <a:rPr lang="vi-VN" sz="1300" dirty="0" err="1">
                <a:latin typeface="Arial"/>
              </a:rPr>
              <a:t>insert</a:t>
            </a:r>
            <a:r>
              <a:rPr lang="vi-VN" sz="1300" dirty="0">
                <a:latin typeface="Arial"/>
              </a:rPr>
              <a:t> thêm 1 dông </a:t>
            </a:r>
            <a:r>
              <a:rPr lang="vi-VN" sz="1300" dirty="0" err="1">
                <a:latin typeface="Arial"/>
              </a:rPr>
              <a:t>vào</a:t>
            </a:r>
            <a:r>
              <a:rPr lang="vi-VN" sz="1300" dirty="0">
                <a:latin typeface="Arial"/>
              </a:rPr>
              <a:t> </a:t>
            </a:r>
            <a:r>
              <a:rPr lang="vi-VN" sz="1300" dirty="0" err="1">
                <a:latin typeface="Arial"/>
              </a:rPr>
              <a:t>bảng</a:t>
            </a:r>
            <a:r>
              <a:rPr lang="vi-VN" sz="1300" dirty="0">
                <a:latin typeface="Arial"/>
              </a:rPr>
              <a:t> </a:t>
            </a:r>
            <a:r>
              <a:rPr lang="vi-VN" sz="1300" dirty="0" err="1">
                <a:latin typeface="Arial"/>
              </a:rPr>
              <a:t>mes.mes_sn_detail</a:t>
            </a:r>
            <a:r>
              <a:rPr lang="en-US" sz="1300" dirty="0">
                <a:latin typeface="Arial"/>
              </a:rPr>
              <a:t> </a:t>
            </a:r>
            <a:r>
              <a:rPr lang="vi-VN" sz="1300" dirty="0">
                <a:latin typeface="Arial"/>
              </a:rPr>
              <a:t>tương </a:t>
            </a:r>
            <a:r>
              <a:rPr lang="vi-VN" sz="1300" dirty="0" err="1">
                <a:latin typeface="Arial"/>
              </a:rPr>
              <a:t>tự</a:t>
            </a:r>
            <a:r>
              <a:rPr lang="vi-VN" sz="1300" dirty="0">
                <a:latin typeface="Arial"/>
              </a:rPr>
              <a:t> như </a:t>
            </a:r>
            <a:r>
              <a:rPr lang="vi-VN" sz="1300" dirty="0" err="1">
                <a:latin typeface="Arial"/>
              </a:rPr>
              <a:t>các</a:t>
            </a:r>
            <a:r>
              <a:rPr lang="vi-VN" sz="1300" dirty="0">
                <a:latin typeface="Arial"/>
              </a:rPr>
              <a:t> </a:t>
            </a:r>
            <a:r>
              <a:rPr lang="vi-VN" sz="1300" dirty="0" err="1">
                <a:latin typeface="Arial"/>
              </a:rPr>
              <a:t>trạm</a:t>
            </a:r>
            <a:r>
              <a:rPr lang="vi-VN" sz="1300" dirty="0">
                <a:latin typeface="Arial"/>
              </a:rPr>
              <a:t> </a:t>
            </a:r>
            <a:r>
              <a:rPr lang="vi-VN" sz="1300" dirty="0" err="1">
                <a:latin typeface="Arial"/>
              </a:rPr>
              <a:t>khác</a:t>
            </a:r>
            <a:endParaRPr lang="vi-VN" sz="1300" dirty="0">
              <a:latin typeface="Arial"/>
            </a:endParaRPr>
          </a:p>
        </p:txBody>
      </p:sp>
    </p:spTree>
    <p:extLst>
      <p:ext uri="{BB962C8B-B14F-4D97-AF65-F5344CB8AC3E}">
        <p14:creationId xmlns:p14="http://schemas.microsoft.com/office/powerpoint/2010/main" val="42767960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5BA51-37B1-4AA9-B3FF-0E8E129FEF24}"/>
              </a:ext>
            </a:extLst>
          </p:cNvPr>
          <p:cNvSpPr>
            <a:spLocks noGrp="1"/>
          </p:cNvSpPr>
          <p:nvPr>
            <p:ph type="title"/>
          </p:nvPr>
        </p:nvSpPr>
        <p:spPr/>
        <p:txBody>
          <a:bodyPr/>
          <a:lstStyle/>
          <a:p>
            <a:r>
              <a:rPr lang="vi-VN" dirty="0" err="1"/>
              <a:t>Scan</a:t>
            </a:r>
            <a:r>
              <a:rPr lang="vi-VN" dirty="0"/>
              <a:t> AOI-1</a:t>
            </a:r>
            <a:endParaRPr lang="en-US" dirty="0"/>
          </a:p>
        </p:txBody>
      </p:sp>
      <p:pic>
        <p:nvPicPr>
          <p:cNvPr id="4" name="Picture 3">
            <a:extLst>
              <a:ext uri="{FF2B5EF4-FFF2-40B4-BE49-F238E27FC236}">
                <a16:creationId xmlns:a16="http://schemas.microsoft.com/office/drawing/2014/main" id="{DD43E9F0-F4AA-491D-AF59-A77BBE816586}"/>
              </a:ext>
            </a:extLst>
          </p:cNvPr>
          <p:cNvPicPr>
            <a:picLocks noChangeAspect="1"/>
          </p:cNvPicPr>
          <p:nvPr/>
        </p:nvPicPr>
        <p:blipFill>
          <a:blip r:embed="rId3"/>
          <a:stretch>
            <a:fillRect/>
          </a:stretch>
        </p:blipFill>
        <p:spPr>
          <a:xfrm>
            <a:off x="0" y="1859777"/>
            <a:ext cx="8943975" cy="2966995"/>
          </a:xfrm>
          <a:prstGeom prst="rect">
            <a:avLst/>
          </a:prstGeom>
        </p:spPr>
      </p:pic>
      <p:pic>
        <p:nvPicPr>
          <p:cNvPr id="6" name="Picture 5">
            <a:extLst>
              <a:ext uri="{FF2B5EF4-FFF2-40B4-BE49-F238E27FC236}">
                <a16:creationId xmlns:a16="http://schemas.microsoft.com/office/drawing/2014/main" id="{BBC12E5E-A67E-462B-8C92-8ACFADFD59B2}"/>
              </a:ext>
            </a:extLst>
          </p:cNvPr>
          <p:cNvPicPr>
            <a:picLocks noChangeAspect="1"/>
          </p:cNvPicPr>
          <p:nvPr/>
        </p:nvPicPr>
        <p:blipFill>
          <a:blip r:embed="rId4"/>
          <a:stretch>
            <a:fillRect/>
          </a:stretch>
        </p:blipFill>
        <p:spPr>
          <a:xfrm>
            <a:off x="0" y="5159921"/>
            <a:ext cx="12192000" cy="805358"/>
          </a:xfrm>
          <a:prstGeom prst="rect">
            <a:avLst/>
          </a:prstGeom>
        </p:spPr>
      </p:pic>
      <p:sp>
        <p:nvSpPr>
          <p:cNvPr id="7" name="TextBox 6">
            <a:extLst>
              <a:ext uri="{FF2B5EF4-FFF2-40B4-BE49-F238E27FC236}">
                <a16:creationId xmlns:a16="http://schemas.microsoft.com/office/drawing/2014/main" id="{5EBD5C34-EE0E-4127-A07B-50D891F3C262}"/>
              </a:ext>
            </a:extLst>
          </p:cNvPr>
          <p:cNvSpPr txBox="1"/>
          <p:nvPr/>
        </p:nvSpPr>
        <p:spPr>
          <a:xfrm>
            <a:off x="8943975" y="1786764"/>
            <a:ext cx="3248025" cy="892552"/>
          </a:xfrm>
          <a:prstGeom prst="rect">
            <a:avLst/>
          </a:prstGeom>
          <a:noFill/>
        </p:spPr>
        <p:txBody>
          <a:bodyPr wrap="square">
            <a:spAutoFit/>
          </a:bodyPr>
          <a:lstStyle/>
          <a:p>
            <a:pPr marL="285750" indent="-285750">
              <a:buFontTx/>
              <a:buChar char="-"/>
              <a:defRPr/>
            </a:pPr>
            <a:r>
              <a:rPr lang="vi-VN" sz="1300" dirty="0">
                <a:latin typeface="Arial"/>
              </a:rPr>
              <a:t>Sau khi </a:t>
            </a:r>
            <a:r>
              <a:rPr lang="vi-VN" sz="1300" dirty="0" err="1">
                <a:latin typeface="Arial"/>
              </a:rPr>
              <a:t>pass</a:t>
            </a:r>
            <a:r>
              <a:rPr lang="vi-VN" sz="1300" dirty="0">
                <a:latin typeface="Arial"/>
              </a:rPr>
              <a:t> </a:t>
            </a:r>
            <a:r>
              <a:rPr lang="vi-VN" sz="1300" dirty="0" err="1">
                <a:latin typeface="Arial"/>
              </a:rPr>
              <a:t>trạm</a:t>
            </a:r>
            <a:r>
              <a:rPr lang="en-US" sz="1300" dirty="0">
                <a:latin typeface="Arial"/>
              </a:rPr>
              <a:t> </a:t>
            </a:r>
            <a:r>
              <a:rPr lang="vi-VN" sz="1300" dirty="0">
                <a:latin typeface="Arial"/>
              </a:rPr>
              <a:t>AOI-1, </a:t>
            </a:r>
            <a:r>
              <a:rPr lang="vi-VN" sz="1300" dirty="0" err="1">
                <a:latin typeface="Arial"/>
              </a:rPr>
              <a:t>hệ</a:t>
            </a:r>
            <a:r>
              <a:rPr lang="vi-VN" sz="1300" dirty="0">
                <a:latin typeface="Arial"/>
              </a:rPr>
              <a:t> </a:t>
            </a:r>
            <a:r>
              <a:rPr lang="vi-VN" sz="1300" dirty="0" err="1">
                <a:latin typeface="Arial"/>
              </a:rPr>
              <a:t>thống</a:t>
            </a:r>
            <a:r>
              <a:rPr lang="vi-VN" sz="1300" dirty="0">
                <a:latin typeface="Arial"/>
              </a:rPr>
              <a:t> </a:t>
            </a:r>
            <a:r>
              <a:rPr lang="vi-VN" sz="1300" dirty="0" err="1">
                <a:latin typeface="Arial"/>
              </a:rPr>
              <a:t>insert</a:t>
            </a:r>
            <a:r>
              <a:rPr lang="vi-VN" sz="1300" dirty="0">
                <a:latin typeface="Arial"/>
              </a:rPr>
              <a:t> thêm 1 dông </a:t>
            </a:r>
            <a:r>
              <a:rPr lang="vi-VN" sz="1300" dirty="0" err="1">
                <a:latin typeface="Arial"/>
              </a:rPr>
              <a:t>vào</a:t>
            </a:r>
            <a:r>
              <a:rPr lang="vi-VN" sz="1300" dirty="0">
                <a:latin typeface="Arial"/>
              </a:rPr>
              <a:t> </a:t>
            </a:r>
            <a:r>
              <a:rPr lang="vi-VN" sz="1300" dirty="0" err="1">
                <a:latin typeface="Arial"/>
              </a:rPr>
              <a:t>bảng</a:t>
            </a:r>
            <a:r>
              <a:rPr lang="vi-VN" sz="1300" dirty="0">
                <a:latin typeface="Arial"/>
              </a:rPr>
              <a:t> </a:t>
            </a:r>
            <a:r>
              <a:rPr lang="vi-VN" sz="1300" dirty="0" err="1">
                <a:latin typeface="Arial"/>
              </a:rPr>
              <a:t>mes.mes_sn_detail</a:t>
            </a:r>
            <a:r>
              <a:rPr lang="en-US" sz="1300" dirty="0">
                <a:latin typeface="Arial"/>
              </a:rPr>
              <a:t> </a:t>
            </a:r>
            <a:r>
              <a:rPr lang="vi-VN" sz="1300" dirty="0">
                <a:latin typeface="Arial"/>
              </a:rPr>
              <a:t>tương </a:t>
            </a:r>
            <a:r>
              <a:rPr lang="vi-VN" sz="1300" dirty="0" err="1">
                <a:latin typeface="Arial"/>
              </a:rPr>
              <a:t>tự</a:t>
            </a:r>
            <a:r>
              <a:rPr lang="vi-VN" sz="1300" dirty="0">
                <a:latin typeface="Arial"/>
              </a:rPr>
              <a:t> như </a:t>
            </a:r>
            <a:r>
              <a:rPr lang="vi-VN" sz="1300" dirty="0" err="1">
                <a:latin typeface="Arial"/>
              </a:rPr>
              <a:t>các</a:t>
            </a:r>
            <a:r>
              <a:rPr lang="vi-VN" sz="1300" dirty="0">
                <a:latin typeface="Arial"/>
              </a:rPr>
              <a:t> </a:t>
            </a:r>
            <a:r>
              <a:rPr lang="vi-VN" sz="1300" dirty="0" err="1">
                <a:latin typeface="Arial"/>
              </a:rPr>
              <a:t>trạm</a:t>
            </a:r>
            <a:r>
              <a:rPr lang="vi-VN" sz="1300" dirty="0">
                <a:latin typeface="Arial"/>
              </a:rPr>
              <a:t> </a:t>
            </a:r>
            <a:r>
              <a:rPr lang="vi-VN" sz="1300" dirty="0" err="1">
                <a:latin typeface="Arial"/>
              </a:rPr>
              <a:t>khác</a:t>
            </a:r>
            <a:endParaRPr lang="vi-VN" sz="1300" dirty="0">
              <a:latin typeface="Arial"/>
            </a:endParaRPr>
          </a:p>
        </p:txBody>
      </p:sp>
    </p:spTree>
    <p:extLst>
      <p:ext uri="{BB962C8B-B14F-4D97-AF65-F5344CB8AC3E}">
        <p14:creationId xmlns:p14="http://schemas.microsoft.com/office/powerpoint/2010/main" val="323315627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E2C4C-8286-4640-98CD-67DAC0DBED74}"/>
              </a:ext>
            </a:extLst>
          </p:cNvPr>
          <p:cNvSpPr>
            <a:spLocks noGrp="1"/>
          </p:cNvSpPr>
          <p:nvPr>
            <p:ph type="title"/>
          </p:nvPr>
        </p:nvSpPr>
        <p:spPr/>
        <p:txBody>
          <a:bodyPr/>
          <a:lstStyle/>
          <a:p>
            <a:r>
              <a:rPr lang="en-US" dirty="0"/>
              <a:t>Scan VI-F</a:t>
            </a:r>
          </a:p>
        </p:txBody>
      </p:sp>
      <p:pic>
        <p:nvPicPr>
          <p:cNvPr id="4" name="Picture 3">
            <a:extLst>
              <a:ext uri="{FF2B5EF4-FFF2-40B4-BE49-F238E27FC236}">
                <a16:creationId xmlns:a16="http://schemas.microsoft.com/office/drawing/2014/main" id="{71DEDC39-D10B-4EE7-98CC-311514C5FD1B}"/>
              </a:ext>
            </a:extLst>
          </p:cNvPr>
          <p:cNvPicPr>
            <a:picLocks noChangeAspect="1"/>
          </p:cNvPicPr>
          <p:nvPr/>
        </p:nvPicPr>
        <p:blipFill>
          <a:blip r:embed="rId2"/>
          <a:stretch>
            <a:fillRect/>
          </a:stretch>
        </p:blipFill>
        <p:spPr>
          <a:xfrm>
            <a:off x="1" y="1832406"/>
            <a:ext cx="8858250" cy="2909816"/>
          </a:xfrm>
          <a:prstGeom prst="rect">
            <a:avLst/>
          </a:prstGeom>
        </p:spPr>
      </p:pic>
      <p:pic>
        <p:nvPicPr>
          <p:cNvPr id="6" name="Picture 5">
            <a:extLst>
              <a:ext uri="{FF2B5EF4-FFF2-40B4-BE49-F238E27FC236}">
                <a16:creationId xmlns:a16="http://schemas.microsoft.com/office/drawing/2014/main" id="{EA5AE142-65CC-4E52-85A2-2E4498F1AD09}"/>
              </a:ext>
            </a:extLst>
          </p:cNvPr>
          <p:cNvPicPr>
            <a:picLocks noChangeAspect="1"/>
          </p:cNvPicPr>
          <p:nvPr/>
        </p:nvPicPr>
        <p:blipFill>
          <a:blip r:embed="rId3"/>
          <a:stretch>
            <a:fillRect/>
          </a:stretch>
        </p:blipFill>
        <p:spPr>
          <a:xfrm>
            <a:off x="0" y="4742222"/>
            <a:ext cx="11050542" cy="704948"/>
          </a:xfrm>
          <a:prstGeom prst="rect">
            <a:avLst/>
          </a:prstGeom>
        </p:spPr>
      </p:pic>
      <p:sp>
        <p:nvSpPr>
          <p:cNvPr id="7" name="TextBox 6">
            <a:extLst>
              <a:ext uri="{FF2B5EF4-FFF2-40B4-BE49-F238E27FC236}">
                <a16:creationId xmlns:a16="http://schemas.microsoft.com/office/drawing/2014/main" id="{5D04F6E2-9984-4B3B-A22E-8568A6321FEE}"/>
              </a:ext>
            </a:extLst>
          </p:cNvPr>
          <p:cNvSpPr txBox="1"/>
          <p:nvPr/>
        </p:nvSpPr>
        <p:spPr>
          <a:xfrm>
            <a:off x="8943975" y="1786764"/>
            <a:ext cx="3248025" cy="892552"/>
          </a:xfrm>
          <a:prstGeom prst="rect">
            <a:avLst/>
          </a:prstGeom>
          <a:noFill/>
        </p:spPr>
        <p:txBody>
          <a:bodyPr wrap="square">
            <a:spAutoFit/>
          </a:bodyPr>
          <a:lstStyle/>
          <a:p>
            <a:pPr marL="285750" indent="-285750">
              <a:buFontTx/>
              <a:buChar char="-"/>
              <a:defRPr/>
            </a:pPr>
            <a:r>
              <a:rPr lang="vi-VN" sz="1300" dirty="0">
                <a:latin typeface="Arial"/>
              </a:rPr>
              <a:t>Sau khi </a:t>
            </a:r>
            <a:r>
              <a:rPr lang="vi-VN" sz="1300" dirty="0" err="1">
                <a:latin typeface="Arial"/>
              </a:rPr>
              <a:t>pass</a:t>
            </a:r>
            <a:r>
              <a:rPr lang="vi-VN" sz="1300" dirty="0">
                <a:latin typeface="Arial"/>
              </a:rPr>
              <a:t> </a:t>
            </a:r>
            <a:r>
              <a:rPr lang="vi-VN" sz="1300" dirty="0" err="1">
                <a:latin typeface="Arial"/>
              </a:rPr>
              <a:t>trạm</a:t>
            </a:r>
            <a:r>
              <a:rPr lang="en-US" sz="1300" dirty="0">
                <a:latin typeface="Arial"/>
              </a:rPr>
              <a:t> </a:t>
            </a:r>
            <a:r>
              <a:rPr lang="vi-VN" sz="1300" dirty="0">
                <a:latin typeface="Arial"/>
              </a:rPr>
              <a:t>VI-F, </a:t>
            </a:r>
            <a:r>
              <a:rPr lang="vi-VN" sz="1300" dirty="0" err="1">
                <a:latin typeface="Arial"/>
              </a:rPr>
              <a:t>hệ</a:t>
            </a:r>
            <a:r>
              <a:rPr lang="vi-VN" sz="1300" dirty="0">
                <a:latin typeface="Arial"/>
              </a:rPr>
              <a:t> </a:t>
            </a:r>
            <a:r>
              <a:rPr lang="vi-VN" sz="1300" dirty="0" err="1">
                <a:latin typeface="Arial"/>
              </a:rPr>
              <a:t>thống</a:t>
            </a:r>
            <a:r>
              <a:rPr lang="vi-VN" sz="1300" dirty="0">
                <a:latin typeface="Arial"/>
              </a:rPr>
              <a:t> </a:t>
            </a:r>
            <a:r>
              <a:rPr lang="vi-VN" sz="1300" dirty="0" err="1">
                <a:latin typeface="Arial"/>
              </a:rPr>
              <a:t>insert</a:t>
            </a:r>
            <a:r>
              <a:rPr lang="vi-VN" sz="1300" dirty="0">
                <a:latin typeface="Arial"/>
              </a:rPr>
              <a:t> thêm 1 dông </a:t>
            </a:r>
            <a:r>
              <a:rPr lang="vi-VN" sz="1300" dirty="0" err="1">
                <a:latin typeface="Arial"/>
              </a:rPr>
              <a:t>vào</a:t>
            </a:r>
            <a:r>
              <a:rPr lang="vi-VN" sz="1300" dirty="0">
                <a:latin typeface="Arial"/>
              </a:rPr>
              <a:t> </a:t>
            </a:r>
            <a:r>
              <a:rPr lang="vi-VN" sz="1300" dirty="0" err="1">
                <a:latin typeface="Arial"/>
              </a:rPr>
              <a:t>bảng</a:t>
            </a:r>
            <a:r>
              <a:rPr lang="vi-VN" sz="1300" dirty="0">
                <a:latin typeface="Arial"/>
              </a:rPr>
              <a:t> </a:t>
            </a:r>
            <a:r>
              <a:rPr lang="vi-VN" sz="1300" dirty="0" err="1">
                <a:latin typeface="Arial"/>
              </a:rPr>
              <a:t>mes.mes_sn_detail</a:t>
            </a:r>
            <a:r>
              <a:rPr lang="en-US" sz="1300" dirty="0">
                <a:latin typeface="Arial"/>
              </a:rPr>
              <a:t> </a:t>
            </a:r>
            <a:r>
              <a:rPr lang="vi-VN" sz="1300" dirty="0">
                <a:latin typeface="Arial"/>
              </a:rPr>
              <a:t>tương </a:t>
            </a:r>
            <a:r>
              <a:rPr lang="vi-VN" sz="1300" dirty="0" err="1">
                <a:latin typeface="Arial"/>
              </a:rPr>
              <a:t>tự</a:t>
            </a:r>
            <a:r>
              <a:rPr lang="vi-VN" sz="1300" dirty="0">
                <a:latin typeface="Arial"/>
              </a:rPr>
              <a:t> như </a:t>
            </a:r>
            <a:r>
              <a:rPr lang="vi-VN" sz="1300" dirty="0" err="1">
                <a:latin typeface="Arial"/>
              </a:rPr>
              <a:t>các</a:t>
            </a:r>
            <a:r>
              <a:rPr lang="vi-VN" sz="1300" dirty="0">
                <a:latin typeface="Arial"/>
              </a:rPr>
              <a:t> </a:t>
            </a:r>
            <a:r>
              <a:rPr lang="vi-VN" sz="1300" dirty="0" err="1">
                <a:latin typeface="Arial"/>
              </a:rPr>
              <a:t>trạm</a:t>
            </a:r>
            <a:r>
              <a:rPr lang="vi-VN" sz="1300" dirty="0">
                <a:latin typeface="Arial"/>
              </a:rPr>
              <a:t> </a:t>
            </a:r>
            <a:r>
              <a:rPr lang="vi-VN" sz="1300" dirty="0" err="1">
                <a:latin typeface="Arial"/>
              </a:rPr>
              <a:t>khác</a:t>
            </a:r>
            <a:endParaRPr lang="vi-VN" sz="1300" dirty="0">
              <a:latin typeface="Arial"/>
            </a:endParaRPr>
          </a:p>
        </p:txBody>
      </p:sp>
    </p:spTree>
    <p:extLst>
      <p:ext uri="{BB962C8B-B14F-4D97-AF65-F5344CB8AC3E}">
        <p14:creationId xmlns:p14="http://schemas.microsoft.com/office/powerpoint/2010/main" val="39662852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BED83-1890-457F-89E6-F7F4A6264A64}"/>
              </a:ext>
            </a:extLst>
          </p:cNvPr>
          <p:cNvSpPr>
            <a:spLocks noGrp="1"/>
          </p:cNvSpPr>
          <p:nvPr>
            <p:ph type="title"/>
          </p:nvPr>
        </p:nvSpPr>
        <p:spPr/>
        <p:txBody>
          <a:bodyPr/>
          <a:lstStyle/>
          <a:p>
            <a:r>
              <a:rPr lang="en-US" dirty="0"/>
              <a:t>Scan FQC</a:t>
            </a:r>
          </a:p>
        </p:txBody>
      </p:sp>
      <p:pic>
        <p:nvPicPr>
          <p:cNvPr id="4" name="Picture 3">
            <a:extLst>
              <a:ext uri="{FF2B5EF4-FFF2-40B4-BE49-F238E27FC236}">
                <a16:creationId xmlns:a16="http://schemas.microsoft.com/office/drawing/2014/main" id="{B22C25DD-E75C-4544-8B6B-F6D02D11DD5B}"/>
              </a:ext>
            </a:extLst>
          </p:cNvPr>
          <p:cNvPicPr>
            <a:picLocks noChangeAspect="1"/>
          </p:cNvPicPr>
          <p:nvPr/>
        </p:nvPicPr>
        <p:blipFill>
          <a:blip r:embed="rId2"/>
          <a:stretch>
            <a:fillRect/>
          </a:stretch>
        </p:blipFill>
        <p:spPr>
          <a:xfrm>
            <a:off x="0" y="1382304"/>
            <a:ext cx="8943975" cy="2935229"/>
          </a:xfrm>
          <a:prstGeom prst="rect">
            <a:avLst/>
          </a:prstGeom>
        </p:spPr>
      </p:pic>
      <p:pic>
        <p:nvPicPr>
          <p:cNvPr id="6" name="Picture 5">
            <a:extLst>
              <a:ext uri="{FF2B5EF4-FFF2-40B4-BE49-F238E27FC236}">
                <a16:creationId xmlns:a16="http://schemas.microsoft.com/office/drawing/2014/main" id="{BB624623-FBA4-43C8-95D6-137E093C2B53}"/>
              </a:ext>
            </a:extLst>
          </p:cNvPr>
          <p:cNvPicPr>
            <a:picLocks noChangeAspect="1"/>
          </p:cNvPicPr>
          <p:nvPr/>
        </p:nvPicPr>
        <p:blipFill>
          <a:blip r:embed="rId3"/>
          <a:stretch>
            <a:fillRect/>
          </a:stretch>
        </p:blipFill>
        <p:spPr>
          <a:xfrm>
            <a:off x="0" y="4586241"/>
            <a:ext cx="11155332" cy="657317"/>
          </a:xfrm>
          <a:prstGeom prst="rect">
            <a:avLst/>
          </a:prstGeom>
        </p:spPr>
      </p:pic>
      <p:sp>
        <p:nvSpPr>
          <p:cNvPr id="7" name="TextBox 6">
            <a:extLst>
              <a:ext uri="{FF2B5EF4-FFF2-40B4-BE49-F238E27FC236}">
                <a16:creationId xmlns:a16="http://schemas.microsoft.com/office/drawing/2014/main" id="{7804687B-5F2F-461A-AB9A-CF63B34E1E2F}"/>
              </a:ext>
            </a:extLst>
          </p:cNvPr>
          <p:cNvSpPr txBox="1"/>
          <p:nvPr/>
        </p:nvSpPr>
        <p:spPr>
          <a:xfrm>
            <a:off x="8943975" y="1340113"/>
            <a:ext cx="3248025" cy="892552"/>
          </a:xfrm>
          <a:prstGeom prst="rect">
            <a:avLst/>
          </a:prstGeom>
          <a:noFill/>
        </p:spPr>
        <p:txBody>
          <a:bodyPr wrap="square">
            <a:spAutoFit/>
          </a:bodyPr>
          <a:lstStyle/>
          <a:p>
            <a:pPr marL="285750" indent="-285750">
              <a:buFontTx/>
              <a:buChar char="-"/>
              <a:defRPr/>
            </a:pPr>
            <a:r>
              <a:rPr lang="vi-VN" sz="1300" dirty="0">
                <a:latin typeface="Arial"/>
              </a:rPr>
              <a:t>Sau khi </a:t>
            </a:r>
            <a:r>
              <a:rPr lang="vi-VN" sz="1300" dirty="0" err="1">
                <a:latin typeface="Arial"/>
              </a:rPr>
              <a:t>pass</a:t>
            </a:r>
            <a:r>
              <a:rPr lang="vi-VN" sz="1300" dirty="0">
                <a:latin typeface="Arial"/>
              </a:rPr>
              <a:t> </a:t>
            </a:r>
            <a:r>
              <a:rPr lang="vi-VN" sz="1300" dirty="0" err="1">
                <a:latin typeface="Arial"/>
              </a:rPr>
              <a:t>trạm</a:t>
            </a:r>
            <a:r>
              <a:rPr lang="en-US" sz="1300" dirty="0">
                <a:latin typeface="Arial"/>
              </a:rPr>
              <a:t> </a:t>
            </a:r>
            <a:r>
              <a:rPr lang="vi-VN" sz="1300" dirty="0">
                <a:latin typeface="Arial"/>
              </a:rPr>
              <a:t>FQC, </a:t>
            </a:r>
            <a:r>
              <a:rPr lang="vi-VN" sz="1300" dirty="0" err="1">
                <a:latin typeface="Arial"/>
              </a:rPr>
              <a:t>hệ</a:t>
            </a:r>
            <a:r>
              <a:rPr lang="vi-VN" sz="1300" dirty="0">
                <a:latin typeface="Arial"/>
              </a:rPr>
              <a:t> </a:t>
            </a:r>
            <a:r>
              <a:rPr lang="vi-VN" sz="1300" dirty="0" err="1">
                <a:latin typeface="Arial"/>
              </a:rPr>
              <a:t>thống</a:t>
            </a:r>
            <a:r>
              <a:rPr lang="vi-VN" sz="1300" dirty="0">
                <a:latin typeface="Arial"/>
              </a:rPr>
              <a:t> </a:t>
            </a:r>
            <a:r>
              <a:rPr lang="vi-VN" sz="1300" dirty="0" err="1">
                <a:latin typeface="Arial"/>
              </a:rPr>
              <a:t>insert</a:t>
            </a:r>
            <a:r>
              <a:rPr lang="vi-VN" sz="1300" dirty="0">
                <a:latin typeface="Arial"/>
              </a:rPr>
              <a:t> thêm 1 dông </a:t>
            </a:r>
            <a:r>
              <a:rPr lang="vi-VN" sz="1300" dirty="0" err="1">
                <a:latin typeface="Arial"/>
              </a:rPr>
              <a:t>vào</a:t>
            </a:r>
            <a:r>
              <a:rPr lang="vi-VN" sz="1300" dirty="0">
                <a:latin typeface="Arial"/>
              </a:rPr>
              <a:t> </a:t>
            </a:r>
            <a:r>
              <a:rPr lang="vi-VN" sz="1300" dirty="0" err="1">
                <a:latin typeface="Arial"/>
              </a:rPr>
              <a:t>bảng</a:t>
            </a:r>
            <a:r>
              <a:rPr lang="vi-VN" sz="1300" dirty="0">
                <a:latin typeface="Arial"/>
              </a:rPr>
              <a:t> </a:t>
            </a:r>
            <a:r>
              <a:rPr lang="vi-VN" sz="1300" dirty="0" err="1">
                <a:latin typeface="Arial"/>
              </a:rPr>
              <a:t>mes.mes_sn_detail</a:t>
            </a:r>
            <a:r>
              <a:rPr lang="en-US" sz="1300" dirty="0">
                <a:latin typeface="Arial"/>
              </a:rPr>
              <a:t> </a:t>
            </a:r>
            <a:r>
              <a:rPr lang="vi-VN" sz="1300" dirty="0">
                <a:latin typeface="Arial"/>
              </a:rPr>
              <a:t>tương </a:t>
            </a:r>
            <a:r>
              <a:rPr lang="vi-VN" sz="1300" dirty="0" err="1">
                <a:latin typeface="Arial"/>
              </a:rPr>
              <a:t>tự</a:t>
            </a:r>
            <a:r>
              <a:rPr lang="vi-VN" sz="1300" dirty="0">
                <a:latin typeface="Arial"/>
              </a:rPr>
              <a:t> như </a:t>
            </a:r>
            <a:r>
              <a:rPr lang="vi-VN" sz="1300" dirty="0" err="1">
                <a:latin typeface="Arial"/>
              </a:rPr>
              <a:t>các</a:t>
            </a:r>
            <a:r>
              <a:rPr lang="vi-VN" sz="1300" dirty="0">
                <a:latin typeface="Arial"/>
              </a:rPr>
              <a:t> </a:t>
            </a:r>
            <a:r>
              <a:rPr lang="vi-VN" sz="1300" dirty="0" err="1">
                <a:latin typeface="Arial"/>
              </a:rPr>
              <a:t>trạm</a:t>
            </a:r>
            <a:r>
              <a:rPr lang="vi-VN" sz="1300" dirty="0">
                <a:latin typeface="Arial"/>
              </a:rPr>
              <a:t> </a:t>
            </a:r>
            <a:r>
              <a:rPr lang="vi-VN" sz="1300" dirty="0" err="1">
                <a:latin typeface="Arial"/>
              </a:rPr>
              <a:t>khác</a:t>
            </a:r>
            <a:endParaRPr lang="vi-VN" sz="1300" dirty="0">
              <a:latin typeface="Arial"/>
            </a:endParaRPr>
          </a:p>
        </p:txBody>
      </p:sp>
    </p:spTree>
    <p:extLst>
      <p:ext uri="{BB962C8B-B14F-4D97-AF65-F5344CB8AC3E}">
        <p14:creationId xmlns:p14="http://schemas.microsoft.com/office/powerpoint/2010/main" val="33618906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18078-1318-4879-877F-979C5A2C6B0A}"/>
              </a:ext>
            </a:extLst>
          </p:cNvPr>
          <p:cNvSpPr>
            <a:spLocks noGrp="1"/>
          </p:cNvSpPr>
          <p:nvPr>
            <p:ph type="title"/>
          </p:nvPr>
        </p:nvSpPr>
        <p:spPr/>
        <p:txBody>
          <a:bodyPr/>
          <a:lstStyle/>
          <a:p>
            <a:r>
              <a:rPr lang="en-US" dirty="0"/>
              <a:t>Scan PACKING</a:t>
            </a:r>
          </a:p>
        </p:txBody>
      </p:sp>
      <p:pic>
        <p:nvPicPr>
          <p:cNvPr id="4" name="Picture 3">
            <a:extLst>
              <a:ext uri="{FF2B5EF4-FFF2-40B4-BE49-F238E27FC236}">
                <a16:creationId xmlns:a16="http://schemas.microsoft.com/office/drawing/2014/main" id="{C726A19D-D9C1-4098-A75D-62176D49A060}"/>
              </a:ext>
            </a:extLst>
          </p:cNvPr>
          <p:cNvPicPr>
            <a:picLocks noChangeAspect="1"/>
          </p:cNvPicPr>
          <p:nvPr/>
        </p:nvPicPr>
        <p:blipFill>
          <a:blip r:embed="rId2"/>
          <a:stretch>
            <a:fillRect/>
          </a:stretch>
        </p:blipFill>
        <p:spPr>
          <a:xfrm>
            <a:off x="9525" y="1461556"/>
            <a:ext cx="8743950" cy="4120094"/>
          </a:xfrm>
          <a:prstGeom prst="rect">
            <a:avLst/>
          </a:prstGeom>
        </p:spPr>
      </p:pic>
      <p:sp>
        <p:nvSpPr>
          <p:cNvPr id="5" name="TextBox 4">
            <a:extLst>
              <a:ext uri="{FF2B5EF4-FFF2-40B4-BE49-F238E27FC236}">
                <a16:creationId xmlns:a16="http://schemas.microsoft.com/office/drawing/2014/main" id="{05D5A7AE-095B-42BB-A3E9-934FFA1354EB}"/>
              </a:ext>
            </a:extLst>
          </p:cNvPr>
          <p:cNvSpPr txBox="1"/>
          <p:nvPr/>
        </p:nvSpPr>
        <p:spPr>
          <a:xfrm>
            <a:off x="8743950" y="1431108"/>
            <a:ext cx="3248025" cy="1292662"/>
          </a:xfrm>
          <a:prstGeom prst="rect">
            <a:avLst/>
          </a:prstGeom>
          <a:noFill/>
        </p:spPr>
        <p:txBody>
          <a:bodyPr wrap="square">
            <a:spAutoFit/>
          </a:bodyPr>
          <a:lstStyle/>
          <a:p>
            <a:pPr marL="285750" indent="-285750">
              <a:buFontTx/>
              <a:buChar char="-"/>
              <a:defRPr/>
            </a:pPr>
            <a:r>
              <a:rPr lang="vi-VN" sz="1300" dirty="0" err="1">
                <a:latin typeface="Arial"/>
              </a:rPr>
              <a:t>Vào</a:t>
            </a:r>
            <a:r>
              <a:rPr lang="vi-VN" sz="1300" dirty="0">
                <a:latin typeface="Arial"/>
              </a:rPr>
              <a:t> </a:t>
            </a:r>
            <a:r>
              <a:rPr lang="vi-VN" sz="1300" dirty="0" err="1">
                <a:latin typeface="Arial"/>
              </a:rPr>
              <a:t>màn</a:t>
            </a:r>
            <a:r>
              <a:rPr lang="vi-VN" sz="1300" dirty="0">
                <a:latin typeface="Arial"/>
              </a:rPr>
              <a:t> </a:t>
            </a:r>
            <a:r>
              <a:rPr lang="vi-VN" sz="1300" dirty="0" err="1">
                <a:latin typeface="Arial"/>
              </a:rPr>
              <a:t>hình</a:t>
            </a:r>
            <a:r>
              <a:rPr lang="vi-VN" sz="1300" dirty="0">
                <a:latin typeface="Arial"/>
              </a:rPr>
              <a:t> </a:t>
            </a:r>
            <a:r>
              <a:rPr lang="zh-TW" altLang="en-US" sz="1300" dirty="0">
                <a:latin typeface="Arial"/>
              </a:rPr>
              <a:t>过站采集</a:t>
            </a:r>
            <a:r>
              <a:rPr lang="vi-VN" altLang="zh-TW" sz="1300" dirty="0">
                <a:latin typeface="Arial"/>
              </a:rPr>
              <a:t> </a:t>
            </a:r>
            <a:r>
              <a:rPr lang="vi-VN" altLang="zh-TW" sz="1300" dirty="0" err="1">
                <a:latin typeface="Arial"/>
              </a:rPr>
              <a:t>để</a:t>
            </a:r>
            <a:r>
              <a:rPr lang="vi-VN" altLang="zh-TW" sz="1300" dirty="0">
                <a:latin typeface="Arial"/>
              </a:rPr>
              <a:t> </a:t>
            </a:r>
            <a:r>
              <a:rPr lang="vi-VN" altLang="zh-TW" sz="1300" dirty="0" err="1">
                <a:latin typeface="Arial"/>
              </a:rPr>
              <a:t>scan</a:t>
            </a:r>
            <a:r>
              <a:rPr lang="vi-VN" altLang="zh-TW" sz="1300" dirty="0">
                <a:latin typeface="Arial"/>
              </a:rPr>
              <a:t> SN </a:t>
            </a:r>
            <a:r>
              <a:rPr lang="vi-VN" altLang="zh-TW" sz="1300" dirty="0" err="1">
                <a:latin typeface="Arial"/>
              </a:rPr>
              <a:t>đóng</a:t>
            </a:r>
            <a:r>
              <a:rPr lang="vi-VN" altLang="zh-TW" sz="1300" dirty="0">
                <a:latin typeface="Arial"/>
              </a:rPr>
              <a:t> </a:t>
            </a:r>
            <a:r>
              <a:rPr lang="vi-VN" altLang="zh-TW" sz="1300" dirty="0" err="1">
                <a:latin typeface="Arial"/>
              </a:rPr>
              <a:t>gói</a:t>
            </a:r>
            <a:endParaRPr lang="vi-VN" altLang="zh-TW" sz="1300" dirty="0">
              <a:latin typeface="Arial"/>
            </a:endParaRPr>
          </a:p>
          <a:p>
            <a:pPr marL="285750" indent="-285750">
              <a:buFontTx/>
              <a:buChar char="-"/>
              <a:defRPr/>
            </a:pPr>
            <a:r>
              <a:rPr lang="vi-VN" sz="1300" dirty="0" err="1">
                <a:latin typeface="Arial"/>
              </a:rPr>
              <a:t>Input</a:t>
            </a:r>
            <a:r>
              <a:rPr lang="vi-VN" sz="1300" dirty="0">
                <a:latin typeface="Arial"/>
              </a:rPr>
              <a:t> </a:t>
            </a:r>
            <a:r>
              <a:rPr lang="vi-VN" sz="1300" dirty="0" err="1">
                <a:latin typeface="Arial"/>
              </a:rPr>
              <a:t>đủ</a:t>
            </a:r>
            <a:r>
              <a:rPr lang="vi-VN" sz="1300" dirty="0">
                <a:latin typeface="Arial"/>
              </a:rPr>
              <a:t> </a:t>
            </a:r>
            <a:r>
              <a:rPr lang="vi-VN" sz="1300" dirty="0" err="1">
                <a:latin typeface="Arial"/>
              </a:rPr>
              <a:t>số</a:t>
            </a:r>
            <a:r>
              <a:rPr lang="vi-VN" sz="1300" dirty="0">
                <a:latin typeface="Arial"/>
              </a:rPr>
              <a:t> </a:t>
            </a:r>
            <a:r>
              <a:rPr lang="vi-VN" sz="1300" dirty="0" err="1">
                <a:latin typeface="Arial"/>
              </a:rPr>
              <a:t>lượng</a:t>
            </a:r>
            <a:r>
              <a:rPr lang="vi-VN" sz="1300" dirty="0">
                <a:latin typeface="Arial"/>
              </a:rPr>
              <a:t> SN </a:t>
            </a:r>
            <a:r>
              <a:rPr lang="vi-VN" sz="1300" dirty="0" err="1">
                <a:latin typeface="Arial"/>
              </a:rPr>
              <a:t>để</a:t>
            </a:r>
            <a:r>
              <a:rPr lang="vi-VN" sz="1300" dirty="0">
                <a:latin typeface="Arial"/>
              </a:rPr>
              <a:t> </a:t>
            </a:r>
            <a:r>
              <a:rPr lang="vi-VN" sz="1300" dirty="0" err="1">
                <a:latin typeface="Arial"/>
              </a:rPr>
              <a:t>đóng</a:t>
            </a:r>
            <a:r>
              <a:rPr lang="vi-VN" sz="1300" dirty="0">
                <a:latin typeface="Arial"/>
              </a:rPr>
              <a:t> </a:t>
            </a:r>
            <a:r>
              <a:rPr lang="vi-VN" sz="1300" dirty="0" err="1">
                <a:latin typeface="Arial"/>
              </a:rPr>
              <a:t>gói</a:t>
            </a:r>
            <a:r>
              <a:rPr lang="vi-VN" sz="1300" dirty="0">
                <a:latin typeface="Arial"/>
              </a:rPr>
              <a:t> theo </a:t>
            </a:r>
            <a:r>
              <a:rPr lang="vi-VN" sz="1300" dirty="0" err="1">
                <a:latin typeface="Arial"/>
              </a:rPr>
              <a:t>config</a:t>
            </a:r>
            <a:r>
              <a:rPr lang="vi-VN" sz="1300" dirty="0">
                <a:latin typeface="Arial"/>
              </a:rPr>
              <a:t> </a:t>
            </a:r>
            <a:r>
              <a:rPr lang="vi-VN" sz="1300" dirty="0" err="1">
                <a:latin typeface="Arial"/>
              </a:rPr>
              <a:t>packing</a:t>
            </a:r>
            <a:r>
              <a:rPr lang="vi-VN" sz="1300" dirty="0">
                <a:latin typeface="Arial"/>
              </a:rPr>
              <a:t> </a:t>
            </a:r>
            <a:r>
              <a:rPr lang="vi-VN" sz="1300" dirty="0" err="1">
                <a:latin typeface="Arial"/>
              </a:rPr>
              <a:t>rule</a:t>
            </a:r>
            <a:r>
              <a:rPr lang="vi-VN" sz="1300" dirty="0">
                <a:latin typeface="Arial"/>
              </a:rPr>
              <a:t> trong </a:t>
            </a:r>
            <a:r>
              <a:rPr lang="vi-VN" sz="1300" dirty="0" err="1">
                <a:latin typeface="Arial"/>
              </a:rPr>
              <a:t>màn</a:t>
            </a:r>
            <a:r>
              <a:rPr lang="vi-VN" sz="1300" dirty="0">
                <a:latin typeface="Arial"/>
              </a:rPr>
              <a:t> </a:t>
            </a:r>
            <a:r>
              <a:rPr lang="vi-VN" sz="1300" dirty="0" err="1">
                <a:latin typeface="Arial"/>
              </a:rPr>
              <a:t>hình</a:t>
            </a:r>
            <a:r>
              <a:rPr lang="vi-VN" sz="1300" dirty="0">
                <a:latin typeface="Arial"/>
              </a:rPr>
              <a:t> </a:t>
            </a:r>
            <a:r>
              <a:rPr lang="zh-TW" altLang="en-US" sz="1300" dirty="0">
                <a:latin typeface="Arial"/>
              </a:rPr>
              <a:t>产品信息</a:t>
            </a:r>
            <a:r>
              <a:rPr lang="vi-VN" altLang="zh-TW" sz="1300" dirty="0">
                <a:latin typeface="Arial"/>
              </a:rPr>
              <a:t>, </a:t>
            </a:r>
            <a:r>
              <a:rPr lang="vi-VN" altLang="zh-TW" sz="1300" dirty="0" err="1">
                <a:latin typeface="Arial"/>
              </a:rPr>
              <a:t>hệ</a:t>
            </a:r>
            <a:r>
              <a:rPr lang="vi-VN" altLang="zh-TW" sz="1300" dirty="0">
                <a:latin typeface="Arial"/>
              </a:rPr>
              <a:t> </a:t>
            </a:r>
            <a:r>
              <a:rPr lang="vi-VN" altLang="zh-TW" sz="1300" dirty="0" err="1">
                <a:latin typeface="Arial"/>
              </a:rPr>
              <a:t>thống</a:t>
            </a:r>
            <a:r>
              <a:rPr lang="vi-VN" altLang="zh-TW" sz="1300" dirty="0">
                <a:latin typeface="Arial"/>
              </a:rPr>
              <a:t> </a:t>
            </a:r>
            <a:r>
              <a:rPr lang="vi-VN" altLang="zh-TW" sz="1300" dirty="0" err="1">
                <a:latin typeface="Arial"/>
              </a:rPr>
              <a:t>sẽ</a:t>
            </a:r>
            <a:r>
              <a:rPr lang="vi-VN" altLang="zh-TW" sz="1300" dirty="0">
                <a:latin typeface="Arial"/>
              </a:rPr>
              <a:t> </a:t>
            </a:r>
            <a:r>
              <a:rPr lang="vi-VN" altLang="zh-TW" sz="1300" dirty="0" err="1">
                <a:latin typeface="Arial"/>
              </a:rPr>
              <a:t>tự</a:t>
            </a:r>
            <a:r>
              <a:rPr lang="vi-VN" altLang="zh-TW" sz="1300" dirty="0">
                <a:latin typeface="Arial"/>
              </a:rPr>
              <a:t> </a:t>
            </a:r>
            <a:r>
              <a:rPr lang="vi-VN" altLang="zh-TW" sz="1300" dirty="0" err="1">
                <a:latin typeface="Arial"/>
              </a:rPr>
              <a:t>động</a:t>
            </a:r>
            <a:r>
              <a:rPr lang="vi-VN" altLang="zh-TW" sz="1300" dirty="0">
                <a:latin typeface="Arial"/>
              </a:rPr>
              <a:t> sinh </a:t>
            </a:r>
            <a:r>
              <a:rPr lang="vi-VN" altLang="zh-TW" sz="1300" dirty="0" err="1">
                <a:latin typeface="Arial"/>
              </a:rPr>
              <a:t>mã</a:t>
            </a:r>
            <a:r>
              <a:rPr lang="vi-VN" altLang="zh-TW" sz="1300" dirty="0">
                <a:latin typeface="Arial"/>
              </a:rPr>
              <a:t> </a:t>
            </a:r>
            <a:r>
              <a:rPr lang="vi-VN" altLang="zh-TW" sz="1300" dirty="0" err="1">
                <a:latin typeface="Arial"/>
              </a:rPr>
              <a:t>Box</a:t>
            </a:r>
            <a:r>
              <a:rPr lang="vi-VN" altLang="zh-TW" sz="1300" dirty="0">
                <a:latin typeface="Arial"/>
              </a:rPr>
              <a:t> no </a:t>
            </a:r>
            <a:r>
              <a:rPr lang="vi-VN" altLang="zh-TW" sz="1300" dirty="0" err="1">
                <a:latin typeface="Arial"/>
              </a:rPr>
              <a:t>và</a:t>
            </a:r>
            <a:r>
              <a:rPr lang="vi-VN" altLang="zh-TW" sz="1300" dirty="0">
                <a:latin typeface="Arial"/>
              </a:rPr>
              <a:t> </a:t>
            </a:r>
            <a:r>
              <a:rPr lang="vi-VN" altLang="zh-TW" sz="1300" dirty="0" err="1">
                <a:latin typeface="Arial"/>
              </a:rPr>
              <a:t>mã</a:t>
            </a:r>
            <a:r>
              <a:rPr lang="vi-VN" altLang="zh-TW" sz="1300" dirty="0">
                <a:latin typeface="Arial"/>
              </a:rPr>
              <a:t> </a:t>
            </a:r>
            <a:r>
              <a:rPr lang="vi-VN" altLang="zh-TW" sz="1300" dirty="0" err="1">
                <a:latin typeface="Arial"/>
              </a:rPr>
              <a:t>pallet</a:t>
            </a:r>
            <a:endParaRPr lang="vi-VN" sz="1300" dirty="0">
              <a:latin typeface="Arial"/>
            </a:endParaRPr>
          </a:p>
        </p:txBody>
      </p:sp>
    </p:spTree>
    <p:extLst>
      <p:ext uri="{BB962C8B-B14F-4D97-AF65-F5344CB8AC3E}">
        <p14:creationId xmlns:p14="http://schemas.microsoft.com/office/powerpoint/2010/main" val="14442788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C5513-3EDA-4023-B11E-897610C53FF2}"/>
              </a:ext>
            </a:extLst>
          </p:cNvPr>
          <p:cNvSpPr>
            <a:spLocks noGrp="1"/>
          </p:cNvSpPr>
          <p:nvPr>
            <p:ph type="title"/>
          </p:nvPr>
        </p:nvSpPr>
        <p:spPr/>
        <p:txBody>
          <a:bodyPr/>
          <a:lstStyle/>
          <a:p>
            <a:r>
              <a:rPr lang="en-US" dirty="0"/>
              <a:t>Scan PACKING</a:t>
            </a:r>
          </a:p>
        </p:txBody>
      </p:sp>
      <p:pic>
        <p:nvPicPr>
          <p:cNvPr id="4" name="Picture 3">
            <a:extLst>
              <a:ext uri="{FF2B5EF4-FFF2-40B4-BE49-F238E27FC236}">
                <a16:creationId xmlns:a16="http://schemas.microsoft.com/office/drawing/2014/main" id="{890FF62F-6C5B-476E-A016-11427AF5021E}"/>
              </a:ext>
            </a:extLst>
          </p:cNvPr>
          <p:cNvPicPr>
            <a:picLocks noChangeAspect="1"/>
          </p:cNvPicPr>
          <p:nvPr/>
        </p:nvPicPr>
        <p:blipFill>
          <a:blip r:embed="rId2"/>
          <a:stretch>
            <a:fillRect/>
          </a:stretch>
        </p:blipFill>
        <p:spPr>
          <a:xfrm>
            <a:off x="0" y="1832835"/>
            <a:ext cx="8288144" cy="4158390"/>
          </a:xfrm>
          <a:prstGeom prst="rect">
            <a:avLst/>
          </a:prstGeom>
        </p:spPr>
      </p:pic>
      <p:sp>
        <p:nvSpPr>
          <p:cNvPr id="5" name="TextBox 4">
            <a:extLst>
              <a:ext uri="{FF2B5EF4-FFF2-40B4-BE49-F238E27FC236}">
                <a16:creationId xmlns:a16="http://schemas.microsoft.com/office/drawing/2014/main" id="{99662366-42FD-4943-A22F-D52CCF784172}"/>
              </a:ext>
            </a:extLst>
          </p:cNvPr>
          <p:cNvSpPr txBox="1"/>
          <p:nvPr/>
        </p:nvSpPr>
        <p:spPr>
          <a:xfrm>
            <a:off x="8702868" y="1745433"/>
            <a:ext cx="3248025" cy="692497"/>
          </a:xfrm>
          <a:prstGeom prst="rect">
            <a:avLst/>
          </a:prstGeom>
          <a:noFill/>
        </p:spPr>
        <p:txBody>
          <a:bodyPr wrap="square">
            <a:spAutoFit/>
          </a:bodyPr>
          <a:lstStyle/>
          <a:p>
            <a:pPr marL="285750" indent="-285750">
              <a:buFontTx/>
              <a:buChar char="-"/>
              <a:defRPr/>
            </a:pPr>
            <a:r>
              <a:rPr lang="vi-VN" sz="1300" dirty="0">
                <a:latin typeface="Arial"/>
              </a:rPr>
              <a:t>Sau </a:t>
            </a:r>
            <a:r>
              <a:rPr lang="vi-VN" sz="1300" dirty="0" err="1">
                <a:latin typeface="Arial"/>
              </a:rPr>
              <a:t>đó</a:t>
            </a:r>
            <a:r>
              <a:rPr lang="vi-VN" sz="1300" dirty="0">
                <a:latin typeface="Arial"/>
              </a:rPr>
              <a:t> tem </a:t>
            </a:r>
            <a:r>
              <a:rPr lang="vi-VN" sz="1300" dirty="0" err="1">
                <a:latin typeface="Arial"/>
              </a:rPr>
              <a:t>thùng</a:t>
            </a:r>
            <a:r>
              <a:rPr lang="vi-VN" sz="1300" dirty="0">
                <a:latin typeface="Arial"/>
              </a:rPr>
              <a:t> </a:t>
            </a:r>
            <a:r>
              <a:rPr lang="vi-VN" sz="1300" dirty="0" err="1">
                <a:latin typeface="Arial"/>
              </a:rPr>
              <a:t>sẽ</a:t>
            </a:r>
            <a:r>
              <a:rPr lang="vi-VN" sz="1300" dirty="0">
                <a:latin typeface="Arial"/>
              </a:rPr>
              <a:t> </a:t>
            </a:r>
            <a:r>
              <a:rPr lang="vi-VN" sz="1300" dirty="0" err="1">
                <a:latin typeface="Arial"/>
              </a:rPr>
              <a:t>tự</a:t>
            </a:r>
            <a:r>
              <a:rPr lang="vi-VN" sz="1300" dirty="0">
                <a:latin typeface="Arial"/>
              </a:rPr>
              <a:t> sinh theo </a:t>
            </a:r>
            <a:r>
              <a:rPr lang="vi-VN" sz="1300" dirty="0" err="1">
                <a:latin typeface="Arial"/>
              </a:rPr>
              <a:t>template</a:t>
            </a:r>
            <a:r>
              <a:rPr lang="vi-VN" sz="1300" dirty="0">
                <a:latin typeface="Arial"/>
              </a:rPr>
              <a:t> </a:t>
            </a:r>
            <a:r>
              <a:rPr lang="vi-VN" sz="1300" dirty="0" err="1">
                <a:latin typeface="Arial"/>
              </a:rPr>
              <a:t>và</a:t>
            </a:r>
            <a:r>
              <a:rPr lang="vi-VN" sz="1300" dirty="0">
                <a:latin typeface="Arial"/>
              </a:rPr>
              <a:t> </a:t>
            </a:r>
            <a:r>
              <a:rPr lang="vi-VN" sz="1300" dirty="0" err="1">
                <a:latin typeface="Arial"/>
              </a:rPr>
              <a:t>màn</a:t>
            </a:r>
            <a:r>
              <a:rPr lang="vi-VN" sz="1300" dirty="0">
                <a:latin typeface="Arial"/>
              </a:rPr>
              <a:t> </a:t>
            </a:r>
            <a:r>
              <a:rPr lang="vi-VN" sz="1300" dirty="0" err="1">
                <a:latin typeface="Arial"/>
              </a:rPr>
              <a:t>hình</a:t>
            </a:r>
            <a:r>
              <a:rPr lang="vi-VN" sz="1300" dirty="0">
                <a:latin typeface="Arial"/>
              </a:rPr>
              <a:t> in tem </a:t>
            </a:r>
            <a:r>
              <a:rPr lang="vi-VN" sz="1300" dirty="0" err="1">
                <a:latin typeface="Arial"/>
              </a:rPr>
              <a:t>sẽ</a:t>
            </a:r>
            <a:r>
              <a:rPr lang="vi-VN" sz="1300" dirty="0">
                <a:latin typeface="Arial"/>
              </a:rPr>
              <a:t> </a:t>
            </a:r>
            <a:r>
              <a:rPr lang="vi-VN" sz="1300" dirty="0" err="1">
                <a:latin typeface="Arial"/>
              </a:rPr>
              <a:t>tự</a:t>
            </a:r>
            <a:r>
              <a:rPr lang="vi-VN" sz="1300" dirty="0">
                <a:latin typeface="Arial"/>
              </a:rPr>
              <a:t> </a:t>
            </a:r>
            <a:r>
              <a:rPr lang="vi-VN" sz="1300" dirty="0" err="1">
                <a:latin typeface="Arial"/>
              </a:rPr>
              <a:t>động</a:t>
            </a:r>
            <a:r>
              <a:rPr lang="vi-VN" sz="1300" dirty="0">
                <a:latin typeface="Arial"/>
              </a:rPr>
              <a:t> </a:t>
            </a:r>
            <a:r>
              <a:rPr lang="vi-VN" sz="1300" dirty="0" err="1">
                <a:latin typeface="Arial"/>
              </a:rPr>
              <a:t>hiện</a:t>
            </a:r>
            <a:r>
              <a:rPr lang="vi-VN" sz="1300" dirty="0">
                <a:latin typeface="Arial"/>
              </a:rPr>
              <a:t> lên</a:t>
            </a:r>
          </a:p>
        </p:txBody>
      </p:sp>
    </p:spTree>
    <p:extLst>
      <p:ext uri="{BB962C8B-B14F-4D97-AF65-F5344CB8AC3E}">
        <p14:creationId xmlns:p14="http://schemas.microsoft.com/office/powerpoint/2010/main" val="3266490215"/>
      </p:ext>
    </p:extLst>
  </p:cSld>
  <p:clrMapOvr>
    <a:masterClrMapping/>
  </p:clrMapOvr>
</p:sld>
</file>

<file path=ppt/theme/theme1.xml><?xml version="1.0" encoding="utf-8"?>
<a:theme xmlns:a="http://schemas.openxmlformats.org/drawingml/2006/main" name="1_Office 佈景主題">
  <a:themeElements>
    <a:clrScheme name="藍綠色">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54656</TotalTime>
  <Words>4000</Words>
  <Application>Microsoft Office PowerPoint</Application>
  <PresentationFormat>Widescreen</PresentationFormat>
  <Paragraphs>400</Paragraphs>
  <Slides>108</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108</vt:i4>
      </vt:variant>
    </vt:vector>
  </HeadingPairs>
  <TitlesOfParts>
    <vt:vector size="113" baseType="lpstr">
      <vt:lpstr>Arial</vt:lpstr>
      <vt:lpstr>Calibri</vt:lpstr>
      <vt:lpstr>Courier New</vt:lpstr>
      <vt:lpstr>Symbol</vt:lpstr>
      <vt:lpstr>1_Office 佈景主題</vt:lpstr>
      <vt:lpstr>Lưu trình MES</vt:lpstr>
      <vt:lpstr>Thêm mới khách hàng</vt:lpstr>
      <vt:lpstr>Thêm mới bộ phận</vt:lpstr>
      <vt:lpstr>Thêm mới work shop</vt:lpstr>
      <vt:lpstr>PowerPoint Presentation</vt:lpstr>
      <vt:lpstr>Thêm mới trạm trên line</vt:lpstr>
      <vt:lpstr>Thêm mới loại thiết bị </vt:lpstr>
      <vt:lpstr>Thêm mới thiết bị </vt:lpstr>
      <vt:lpstr>Thêm thao tác</vt:lpstr>
      <vt:lpstr>Thiết lập các bước scan </vt:lpstr>
      <vt:lpstr>Thêm chi tiết thao tác</vt:lpstr>
      <vt:lpstr>PowerPoint Presentation</vt:lpstr>
      <vt:lpstr>Liên kết trạm trên line với thao tác</vt:lpstr>
      <vt:lpstr>Thiết lập trừ liệu SMT</vt:lpstr>
      <vt:lpstr>Table lưu trữ mfg master</vt:lpstr>
      <vt:lpstr>Thêm sản phẩm mới(mã liệu mới)/Thao tác màn hình</vt:lpstr>
      <vt:lpstr>Thêm sản phẩm mới(mã liệu mới)/Thao tác màn hình</vt:lpstr>
      <vt:lpstr>Thêm sản phẩm mới(mã liệu mới)/Table</vt:lpstr>
      <vt:lpstr>Thêm sản phẩm mới/Liên kết trong DB</vt:lpstr>
      <vt:lpstr>BOM cho sản phẩm</vt:lpstr>
      <vt:lpstr>Mã liệu sử dụng cho công lệnh</vt:lpstr>
      <vt:lpstr>Thêm mới print-template</vt:lpstr>
      <vt:lpstr>Thêm quy định nhãn sản phẩm</vt:lpstr>
      <vt:lpstr>Thêm quy định nhãn sản phẩm</vt:lpstr>
      <vt:lpstr>PowerPoint Presentation</vt:lpstr>
      <vt:lpstr>Sinh dải SN cho công lệnh</vt:lpstr>
      <vt:lpstr>PowerPoint Presentation</vt:lpstr>
      <vt:lpstr>SMT BOM </vt:lpstr>
      <vt:lpstr>SMT BOM</vt:lpstr>
      <vt:lpstr>ASSY BOM</vt:lpstr>
      <vt:lpstr>ASSY BOM</vt:lpstr>
      <vt:lpstr>Lưu trinh sản phẩm</vt:lpstr>
      <vt:lpstr>Lưu trinh sản phẩm</vt:lpstr>
      <vt:lpstr>Lưu trinh sản phẩm</vt:lpstr>
      <vt:lpstr>Online công lệnh</vt:lpstr>
      <vt:lpstr>Lên liệu SMT</vt:lpstr>
      <vt:lpstr>Lên liệu SMT</vt:lpstr>
      <vt:lpstr>Lên liệu SMT</vt:lpstr>
      <vt:lpstr>Lên liệu SMT</vt:lpstr>
      <vt:lpstr>Lên liệu SMT</vt:lpstr>
      <vt:lpstr>Lên liệu SMT</vt:lpstr>
      <vt:lpstr>Lên liệu SMT</vt:lpstr>
      <vt:lpstr>Mở bao </vt:lpstr>
      <vt:lpstr>Mở bao/database</vt:lpstr>
      <vt:lpstr>Link SN với PKGID</vt:lpstr>
      <vt:lpstr>Link SN với PKGID</vt:lpstr>
      <vt:lpstr>Link SN với PKGID</vt:lpstr>
      <vt:lpstr>Link SN với PKGID</vt:lpstr>
      <vt:lpstr>Link SN với PKGID/table</vt:lpstr>
      <vt:lpstr>Scan SMT INPUT-1</vt:lpstr>
      <vt:lpstr>Scan SMT INPUT-1</vt:lpstr>
      <vt:lpstr>Scan SMT INPUT-1</vt:lpstr>
      <vt:lpstr>Scan SMT INPUT-1</vt:lpstr>
      <vt:lpstr>Scan SMT INPUT-1</vt:lpstr>
      <vt:lpstr>Scan SMT INPUT-1</vt:lpstr>
      <vt:lpstr>Scan SMT INPUT-1- Thiết lập phân loại vật liệu phụ trợ</vt:lpstr>
      <vt:lpstr>Scan SMT INPUT-1- Thiết lập phân loại vật liệu phụ trợ</vt:lpstr>
      <vt:lpstr>Scan SMT INPUT-1- Thông tin vật liệu phụ trợ</vt:lpstr>
      <vt:lpstr>Scan SMT INPUT-1- Thông tin vật liệu phụ trợ</vt:lpstr>
      <vt:lpstr>Scan SMT INPUT-1- Thông tin vật liệu phụ trợ</vt:lpstr>
      <vt:lpstr>Scan SMT INPUT-1- Thông tin vật liệu phụ trợ</vt:lpstr>
      <vt:lpstr>Scan SMT INPUT-1- Thông tin vật liệu phụ trợ</vt:lpstr>
      <vt:lpstr>Scan SMT INPUT-1</vt:lpstr>
      <vt:lpstr>PowerPoint Presentation</vt:lpstr>
      <vt:lpstr>PowerPoint Presentation</vt:lpstr>
      <vt:lpstr>PowerPoint Presentation</vt:lpstr>
      <vt:lpstr>Scan AOI-1BR</vt:lpstr>
      <vt:lpstr>Scan VI-1BR</vt:lpstr>
      <vt:lpstr>PowerPoint Presentation</vt:lpstr>
      <vt:lpstr>PowerPoint Presentation</vt:lpstr>
      <vt:lpstr>Scan SPI-2</vt:lpstr>
      <vt:lpstr>Scan SPI-2</vt:lpstr>
      <vt:lpstr>Scan AOI-2BR</vt:lpstr>
      <vt:lpstr>Scan VI-2BR</vt:lpstr>
      <vt:lpstr>Scan AOI-2AR</vt:lpstr>
      <vt:lpstr>Scan PTH-INPUT</vt:lpstr>
      <vt:lpstr>Scan AOI-BW</vt:lpstr>
      <vt:lpstr>Scan TOUCH UP</vt:lpstr>
      <vt:lpstr>Scan AOI-AW</vt:lpstr>
      <vt:lpstr>Scan PRESSFIT</vt:lpstr>
      <vt:lpstr>Scan PTH-VI</vt:lpstr>
      <vt:lpstr>Scan X-RAY-P</vt:lpstr>
      <vt:lpstr>Scan ICT-1</vt:lpstr>
      <vt:lpstr>Scan ICT-2</vt:lpstr>
      <vt:lpstr>Scan ASSY-1/Lên liệu ASSY-1 theo BOM</vt:lpstr>
      <vt:lpstr>Scan ASSY-1/Lên liệu ASSY-1 theo BOM</vt:lpstr>
      <vt:lpstr>Scan ASSY-1</vt:lpstr>
      <vt:lpstr>Scan ASSY-1</vt:lpstr>
      <vt:lpstr>Scan BSI</vt:lpstr>
      <vt:lpstr>Lên liệu ASSY-2</vt:lpstr>
      <vt:lpstr>Lên liệu ASSY-2</vt:lpstr>
      <vt:lpstr>Scan ASSY-2</vt:lpstr>
      <vt:lpstr>Scan ASSY-2</vt:lpstr>
      <vt:lpstr>Scan FT-1</vt:lpstr>
      <vt:lpstr>Scan AOI-1</vt:lpstr>
      <vt:lpstr>Scan VI-F</vt:lpstr>
      <vt:lpstr>Scan FQC</vt:lpstr>
      <vt:lpstr>Scan PACKING</vt:lpstr>
      <vt:lpstr>Scan PACKING</vt:lpstr>
      <vt:lpstr>Scan Packing</vt:lpstr>
      <vt:lpstr>Scan OBA-VI</vt:lpstr>
      <vt:lpstr>Đồng bộ công lệnh sang WMS</vt:lpstr>
      <vt:lpstr>Thêm khu vực kho </vt:lpstr>
      <vt:lpstr>Thêm vị trí kho</vt:lpstr>
      <vt:lpstr>Thêm phương tiện</vt:lpstr>
      <vt:lpstr>Thêm không gian lưu trữ</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SOP-MES-工站手册</dc:title>
  <dc:creator>Administrator</dc:creator>
  <cp:lastModifiedBy>黃阮慶雲</cp:lastModifiedBy>
  <cp:revision>954</cp:revision>
  <dcterms:created xsi:type="dcterms:W3CDTF">2023-11-03T00:18:35Z</dcterms:created>
  <dcterms:modified xsi:type="dcterms:W3CDTF">2025-01-02T02:57:39Z</dcterms:modified>
</cp:coreProperties>
</file>